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285" r:id="rId1"/>
  </p:sldMasterIdLst>
  <p:notesMasterIdLst>
    <p:notesMasterId r:id="rId40"/>
  </p:notesMasterIdLst>
  <p:handoutMasterIdLst>
    <p:handoutMasterId r:id="rId41"/>
  </p:handoutMasterIdLst>
  <p:sldIdLst>
    <p:sldId id="256" r:id="rId2"/>
    <p:sldId id="380" r:id="rId3"/>
    <p:sldId id="567" r:id="rId4"/>
    <p:sldId id="568" r:id="rId5"/>
    <p:sldId id="586" r:id="rId6"/>
    <p:sldId id="587" r:id="rId7"/>
    <p:sldId id="588" r:id="rId8"/>
    <p:sldId id="589" r:id="rId9"/>
    <p:sldId id="590" r:id="rId10"/>
    <p:sldId id="591" r:id="rId11"/>
    <p:sldId id="592" r:id="rId12"/>
    <p:sldId id="593" r:id="rId13"/>
    <p:sldId id="594" r:id="rId14"/>
    <p:sldId id="595" r:id="rId15"/>
    <p:sldId id="596" r:id="rId16"/>
    <p:sldId id="597" r:id="rId17"/>
    <p:sldId id="598" r:id="rId18"/>
    <p:sldId id="599" r:id="rId19"/>
    <p:sldId id="600" r:id="rId20"/>
    <p:sldId id="601" r:id="rId21"/>
    <p:sldId id="602" r:id="rId22"/>
    <p:sldId id="603" r:id="rId23"/>
    <p:sldId id="605" r:id="rId24"/>
    <p:sldId id="606" r:id="rId25"/>
    <p:sldId id="607" r:id="rId26"/>
    <p:sldId id="608" r:id="rId27"/>
    <p:sldId id="604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6" r:id="rId36"/>
    <p:sldId id="618" r:id="rId37"/>
    <p:sldId id="617" r:id="rId38"/>
    <p:sldId id="275" r:id="rId39"/>
  </p:sldIdLst>
  <p:sldSz cx="9144000" cy="6858000" type="screen4x3"/>
  <p:notesSz cx="6797675" cy="9874250"/>
  <p:embeddedFontLst>
    <p:embeddedFont>
      <p:font typeface="D2Coding ligature" panose="020B0609020101020101" pitchFamily="49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HY헤드라인M" panose="02030600000101010101" pitchFamily="18" charset="-127"/>
      <p:regular r:id="rId46"/>
    </p:embeddedFont>
    <p:embeddedFont>
      <p:font typeface="HY견고딕" panose="02030600000101010101" pitchFamily="18" charset="-127"/>
      <p:regular r:id="rId47"/>
    </p:embeddedFont>
    <p:embeddedFont>
      <p:font typeface="Microsoft Himalaya" panose="01010100010101010101" pitchFamily="2" charset="0"/>
      <p:regular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F90"/>
    <a:srgbClr val="660033"/>
    <a:srgbClr val="640032"/>
    <a:srgbClr val="452103"/>
    <a:srgbClr val="683104"/>
    <a:srgbClr val="592A03"/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94694" autoAdjust="0"/>
  </p:normalViewPr>
  <p:slideViewPr>
    <p:cSldViewPr>
      <p:cViewPr varScale="1">
        <p:scale>
          <a:sx n="110" d="100"/>
          <a:sy n="110" d="100"/>
        </p:scale>
        <p:origin x="-1788" y="-42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670" y="-96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B86226BB-FFF6-44FE-9A00-523A52A517EC}" type="datetimeFigureOut">
              <a:rPr lang="ko-KR" altLang="en-US"/>
              <a:pPr>
                <a:defRPr/>
              </a:pPr>
              <a:t>2020-11-20</a:t>
            </a:fld>
            <a:endParaRPr lang="en-US" altLang="ko-KR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89452054-C210-4D7C-ACEC-47AE9AE23477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8840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8F78FE1D-76C2-4D64-8917-A42DA7E58C51}" type="datetimeFigureOut">
              <a:rPr lang="ko-KR" altLang="en-US"/>
              <a:pPr>
                <a:defRPr/>
              </a:pPr>
              <a:t>2020-11-20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2C82FD88-7167-4FA2-991F-18171D04BCE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176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kumimoji="0" lang="ko-KR" altLang="en-US" dirty="0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0" lang="ko-KR" altLang="en-US" dirty="0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600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kumimoji="0" lang="ko-KR" altLang="en-US" dirty="0"/>
          </a:p>
        </p:txBody>
      </p:sp>
      <p:sp>
        <p:nvSpPr>
          <p:cNvPr id="7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800" dirty="0">
                <a:solidFill>
                  <a:prstClr val="white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</a:t>
            </a:r>
            <a:r>
              <a:rPr lang="ko-KR" altLang="en-US" sz="1800" dirty="0">
                <a:solidFill>
                  <a:prstClr val="white"/>
                </a:solidFill>
                <a:latin typeface="Microsoft Himalaya" panose="01010100010101010101" pitchFamily="2" charset="0"/>
                <a:ea typeface="D2Coding ligature" panose="020B0609020101020101" pitchFamily="49" charset="-127"/>
              </a:rPr>
              <a:t>과 </a:t>
            </a:r>
            <a:r>
              <a:rPr lang="en-US" altLang="ko-KR" sz="1800" dirty="0" err="1">
                <a:solidFill>
                  <a:prstClr val="white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Sourcetree</a:t>
            </a:r>
            <a:r>
              <a:rPr lang="en-US" altLang="ko-KR" sz="1800" dirty="0">
                <a:solidFill>
                  <a:prstClr val="white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en-US" sz="1800" dirty="0">
                <a:solidFill>
                  <a:prstClr val="white"/>
                </a:solidFill>
                <a:latin typeface="Microsoft Himalaya" panose="01010100010101010101" pitchFamily="2" charset="0"/>
                <a:ea typeface="D2Coding ligature" panose="020B0609020101020101" pitchFamily="49" charset="-127"/>
              </a:rPr>
              <a:t>간단 사용 설명서</a:t>
            </a:r>
            <a:endParaRPr lang="ko-KR" altLang="en-US" sz="1200" dirty="0">
              <a:solidFill>
                <a:prstClr val="white"/>
              </a:solidFill>
              <a:latin typeface="Microsoft Himalaya" panose="01010100010101010101" pitchFamily="2" charset="0"/>
              <a:ea typeface="D2Coding ligature" panose="020B0609020101020101" pitchFamily="49" charset="-127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66003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210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5447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3059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kumimoji="0" lang="ko-KR" altLang="en-US" dirty="0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0" lang="ko-KR" altLang="en-US" dirty="0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600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kumimoji="0" lang="ko-KR" altLang="en-US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eaLnBrk="1" latinLnBrk="1" hangingPunct="1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7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800" dirty="0">
                <a:solidFill>
                  <a:prstClr val="white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</a:t>
            </a:r>
            <a:r>
              <a:rPr lang="ko-KR" altLang="en-US" sz="1800" dirty="0">
                <a:solidFill>
                  <a:prstClr val="white"/>
                </a:solidFill>
                <a:latin typeface="Microsoft Himalaya" panose="01010100010101010101" pitchFamily="2" charset="0"/>
                <a:ea typeface="D2Coding ligature" panose="020B0609020101020101" pitchFamily="49" charset="-127"/>
              </a:rPr>
              <a:t>과 </a:t>
            </a:r>
            <a:r>
              <a:rPr lang="en-US" altLang="ko-KR" sz="1800" dirty="0" err="1">
                <a:solidFill>
                  <a:prstClr val="white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Sourcetree</a:t>
            </a:r>
            <a:r>
              <a:rPr lang="en-US" altLang="ko-KR" sz="1800" dirty="0">
                <a:solidFill>
                  <a:prstClr val="white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en-US" sz="1800" dirty="0">
                <a:solidFill>
                  <a:prstClr val="white"/>
                </a:solidFill>
                <a:latin typeface="Microsoft Himalaya" panose="01010100010101010101" pitchFamily="2" charset="0"/>
                <a:ea typeface="D2Coding ligature" panose="020B0609020101020101" pitchFamily="49" charset="-127"/>
              </a:rPr>
              <a:t>간단 사용 설명서</a:t>
            </a:r>
            <a:endParaRPr lang="ko-KR" altLang="en-US" sz="1200" dirty="0">
              <a:solidFill>
                <a:prstClr val="white"/>
              </a:solidFill>
              <a:latin typeface="Microsoft Himalaya" panose="01010100010101010101" pitchFamily="2" charset="0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356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 dirty="0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latinLnBrk="1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latinLnBrk="1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latinLnBrk="1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latinLnBrk="1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>
              <a:defRPr/>
            </a:pPr>
            <a:fld id="{576DFE4A-440F-42F6-8E2A-CB24E57B30E8}" type="slidenum">
              <a:rPr lang="ko-KR" altLang="en-US" sz="1100" smtClean="0">
                <a:solidFill>
                  <a:srgbClr val="452103"/>
                </a:solidFill>
                <a:latin typeface="HY헤드라인M" pitchFamily="18" charset="-127"/>
                <a:ea typeface="HY헤드라인M" pitchFamily="18" charset="-127"/>
              </a:rPr>
              <a:pPr algn="r">
                <a:defRPr/>
              </a:pPr>
              <a:t>‹#›</a:t>
            </a:fld>
            <a:r>
              <a:rPr lang="en-US" altLang="ko-KR" sz="1100" dirty="0">
                <a:solidFill>
                  <a:srgbClr val="452103"/>
                </a:solidFill>
                <a:latin typeface="HY헤드라인M" pitchFamily="18" charset="-127"/>
                <a:ea typeface="HY헤드라인M" pitchFamily="18" charset="-127"/>
              </a:rPr>
              <a:t>/22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2"/>
            <a:endParaRPr lang="en-US" altLang="ko-KR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Group 191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3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27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6003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0" lang="ko-KR" altLang="en-US" sz="1800" dirty="0">
                  <a:solidFill>
                    <a:srgbClr val="000000"/>
                  </a:solidFill>
                  <a:latin typeface="Arial" charset="0"/>
                  <a:ea typeface="굴림" charset="-127"/>
                </a:endParaRPr>
              </a:p>
            </p:txBody>
          </p:sp>
          <p:sp>
            <p:nvSpPr>
              <p:cNvPr id="28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kumimoji="0" lang="ko-KR" altLang="en-US" sz="1800" dirty="0">
                  <a:solidFill>
                    <a:srgbClr val="000000"/>
                  </a:solidFill>
                  <a:latin typeface="Arial" charset="0"/>
                  <a:ea typeface="+mn-ea"/>
                </a:endParaRPr>
              </a:p>
            </p:txBody>
          </p:sp>
        </p:grpSp>
        <p:pic>
          <p:nvPicPr>
            <p:cNvPr id="26" name="Picture 195" descr="Untitled-4 copy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527" r:id="rId2"/>
    <p:sldLayoutId id="2147484525" r:id="rId3"/>
    <p:sldLayoutId id="2147484528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itchFamily="2" charset="2"/>
        <a:buChar char="v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5"/>
          <p:cNvSpPr>
            <a:spLocks noGrp="1"/>
          </p:cNvSpPr>
          <p:nvPr>
            <p:ph type="ctrTitle"/>
          </p:nvPr>
        </p:nvSpPr>
        <p:spPr>
          <a:xfrm>
            <a:off x="1447800" y="4267200"/>
            <a:ext cx="7696200" cy="838200"/>
          </a:xfrm>
        </p:spPr>
        <p:txBody>
          <a:bodyPr/>
          <a:lstStyle/>
          <a:p>
            <a:pPr algn="ctr"/>
            <a:r>
              <a:rPr lang="en-US" altLang="ko-KR"/>
              <a:t>1</a:t>
            </a:r>
            <a:r>
              <a:rPr lang="ko-KR" altLang="en-US"/>
              <a:t>장</a:t>
            </a:r>
            <a:r>
              <a:rPr lang="en-US" altLang="ko-KR"/>
              <a:t>. GIT </a:t>
            </a:r>
            <a:r>
              <a:rPr lang="ko-KR" altLang="en-US"/>
              <a:t>사용하기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5400000"/>
            <a:ext cx="8763000" cy="1375450"/>
          </a:xfrm>
        </p:spPr>
        <p:txBody>
          <a:bodyPr/>
          <a:lstStyle/>
          <a:p>
            <a:pPr lvl="1"/>
            <a:r>
              <a:rPr lang="en-US" altLang="ko-KR" sz="2000" dirty="0"/>
              <a:t>Ctrl</a:t>
            </a:r>
            <a:r>
              <a:rPr lang="ko-KR" altLang="en-US" sz="2000" dirty="0"/>
              <a:t> </a:t>
            </a:r>
            <a:r>
              <a:rPr lang="en-US" altLang="ko-KR" sz="2000" dirty="0"/>
              <a:t>+</a:t>
            </a:r>
            <a:r>
              <a:rPr lang="ko-KR" altLang="en-US" sz="2000" dirty="0"/>
              <a:t> </a:t>
            </a:r>
            <a:r>
              <a:rPr lang="en-US" altLang="ko-KR" sz="2000" dirty="0"/>
              <a:t>r</a:t>
            </a:r>
            <a:r>
              <a:rPr lang="ko-KR" altLang="en-US" sz="2000" dirty="0"/>
              <a:t> 키를 눌러 실행창을 열고 </a:t>
            </a:r>
            <a:r>
              <a:rPr lang="en-US" altLang="ko-KR" sz="2000" dirty="0" err="1"/>
              <a:t>cmd</a:t>
            </a:r>
            <a:r>
              <a:rPr lang="ko-KR" altLang="en-US" sz="2000" dirty="0"/>
              <a:t> 를 입력</a:t>
            </a:r>
            <a:endParaRPr lang="en-US" altLang="ko-KR" sz="2000" dirty="0"/>
          </a:p>
          <a:p>
            <a:pPr lvl="2"/>
            <a:r>
              <a:rPr lang="ko-KR" altLang="en-US" sz="1800" dirty="0"/>
              <a:t>시작프로그램 </a:t>
            </a:r>
            <a:r>
              <a:rPr lang="en-US" altLang="ko-KR" sz="1800" dirty="0"/>
              <a:t>&gt;</a:t>
            </a:r>
            <a:r>
              <a:rPr lang="ko-KR" altLang="en-US" sz="1800" dirty="0"/>
              <a:t> </a:t>
            </a:r>
            <a:r>
              <a:rPr lang="en-US" altLang="ko-KR" sz="1800" dirty="0"/>
              <a:t>window </a:t>
            </a:r>
            <a:r>
              <a:rPr lang="ko-KR" altLang="en-US" sz="1800" dirty="0"/>
              <a:t>관리도구 </a:t>
            </a:r>
            <a:r>
              <a:rPr lang="en-US" altLang="ko-KR" sz="1800" dirty="0"/>
              <a:t>&gt; </a:t>
            </a:r>
            <a:r>
              <a:rPr lang="ko-KR" altLang="en-US" sz="1800" dirty="0"/>
              <a:t>명령 프롬프트 를 클릭해도 됨</a:t>
            </a:r>
            <a:endParaRPr lang="en-US" altLang="ko-KR" sz="1800" dirty="0"/>
          </a:p>
          <a:p>
            <a:pPr lvl="1"/>
            <a:r>
              <a:rPr lang="ko-KR" altLang="en-US" dirty="0"/>
              <a:t> 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Git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48F7926-8F4C-43AB-AD58-7E1E951AC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39" y="838201"/>
            <a:ext cx="3862661" cy="2030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59D346E-8BF5-452D-8D5A-759037EBA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37" y="958501"/>
            <a:ext cx="2099172" cy="38890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EAE138-D455-478B-9B0B-F12299F2889E}"/>
              </a:ext>
            </a:extLst>
          </p:cNvPr>
          <p:cNvSpPr/>
          <p:nvPr/>
        </p:nvSpPr>
        <p:spPr>
          <a:xfrm>
            <a:off x="1295400" y="1752600"/>
            <a:ext cx="3200400" cy="339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F9D8B5B-9364-41BB-8A89-67A97AB83D6D}"/>
              </a:ext>
            </a:extLst>
          </p:cNvPr>
          <p:cNvSpPr/>
          <p:nvPr/>
        </p:nvSpPr>
        <p:spPr>
          <a:xfrm>
            <a:off x="6307941" y="1922716"/>
            <a:ext cx="1826951" cy="268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9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/>
              <a:t>콘솔창이 열리는 것을 확인</a:t>
            </a:r>
            <a:endParaRPr lang="en-US" altLang="ko-KR" sz="2000" dirty="0"/>
          </a:p>
          <a:p>
            <a:pPr lvl="1"/>
            <a:r>
              <a:rPr lang="en-US" altLang="ko-KR" sz="2000" dirty="0"/>
              <a:t>Git --version</a:t>
            </a:r>
            <a:r>
              <a:rPr lang="ko-KR" altLang="en-US" sz="2000" dirty="0"/>
              <a:t> 을 입력</a:t>
            </a:r>
            <a:endParaRPr lang="en-US" altLang="ko-KR" sz="2000" dirty="0"/>
          </a:p>
          <a:p>
            <a:pPr lvl="1"/>
            <a:r>
              <a:rPr lang="ko-KR" altLang="en-US" sz="2000" dirty="0"/>
              <a:t>설치한 버전이 화면에 출력</a:t>
            </a:r>
            <a:endParaRPr lang="en-US" altLang="ko-KR" sz="2000" dirty="0"/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Git </a:t>
            </a:r>
            <a:r>
              <a:rPr lang="ko-KR" altLang="en-US" dirty="0"/>
              <a:t>설치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EAE138-D455-478B-9B0B-F12299F2889E}"/>
              </a:ext>
            </a:extLst>
          </p:cNvPr>
          <p:cNvSpPr/>
          <p:nvPr/>
        </p:nvSpPr>
        <p:spPr>
          <a:xfrm>
            <a:off x="2825750" y="3048000"/>
            <a:ext cx="125095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EECF485-023F-4475-9AF3-047B676B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8250"/>
            <a:ext cx="4245380" cy="25416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9BE8AB7-8425-4DD7-B861-4BF46AD60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8" y="3947958"/>
            <a:ext cx="36745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/>
              <a:t>Google</a:t>
            </a:r>
            <a:r>
              <a:rPr lang="ko-KR" altLang="en-US" sz="2000" dirty="0"/>
              <a:t> 사이트에서 </a:t>
            </a:r>
            <a:r>
              <a:rPr lang="en-US" altLang="ko-KR" sz="2000" dirty="0" err="1"/>
              <a:t>github</a:t>
            </a:r>
            <a:r>
              <a:rPr lang="ko-KR" altLang="en-US" sz="2000" dirty="0"/>
              <a:t>를 검색</a:t>
            </a:r>
            <a:endParaRPr lang="en-US" altLang="ko-KR" sz="2000" dirty="0"/>
          </a:p>
          <a:p>
            <a:pPr lvl="1"/>
            <a:r>
              <a:rPr lang="ko-KR" altLang="en-US" sz="2000" dirty="0"/>
              <a:t>출력된 검색 목록 중 </a:t>
            </a:r>
            <a:r>
              <a:rPr lang="en-US" altLang="ko-KR" sz="2000" dirty="0"/>
              <a:t>github.com </a:t>
            </a:r>
            <a:r>
              <a:rPr lang="ko-KR" altLang="en-US" sz="2000" dirty="0"/>
              <a:t>을 클릭</a:t>
            </a:r>
            <a:endParaRPr lang="en-US" altLang="ko-KR" sz="2000" dirty="0"/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 가입 및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53052F-A3F9-470D-8E27-656AE7EB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6056"/>
            <a:ext cx="4156030" cy="2685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4404A49-6080-42CB-9E33-C8410B831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8" y="3124200"/>
            <a:ext cx="3486262" cy="33770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EAE138-D455-478B-9B0B-F12299F2889E}"/>
              </a:ext>
            </a:extLst>
          </p:cNvPr>
          <p:cNvSpPr/>
          <p:nvPr/>
        </p:nvSpPr>
        <p:spPr>
          <a:xfrm>
            <a:off x="1066800" y="1955382"/>
            <a:ext cx="2895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3E5CACB-A1FE-49CC-BF28-930D91693891}"/>
              </a:ext>
            </a:extLst>
          </p:cNvPr>
          <p:cNvSpPr/>
          <p:nvPr/>
        </p:nvSpPr>
        <p:spPr>
          <a:xfrm>
            <a:off x="1447800" y="5819161"/>
            <a:ext cx="1981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80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32A9416-4480-4521-A7A0-0BD6AAC14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0" y="995458"/>
            <a:ext cx="3973230" cy="29884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DAA957C-7CC0-4359-B2AC-3797D7F6A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7" y="3972752"/>
            <a:ext cx="2296286" cy="2695195"/>
          </a:xfrm>
          <a:prstGeom prst="rect">
            <a:avLst/>
          </a:prstGeom>
        </p:spPr>
      </p:pic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사이트에 접속</a:t>
            </a:r>
            <a:endParaRPr lang="en-US" altLang="ko-KR" sz="2000" dirty="0"/>
          </a:p>
          <a:p>
            <a:pPr lvl="1"/>
            <a:r>
              <a:rPr lang="en-US" altLang="ko-KR" sz="2000" dirty="0"/>
              <a:t>ID</a:t>
            </a:r>
            <a:r>
              <a:rPr lang="ko-KR" altLang="en-US" sz="2000" dirty="0"/>
              <a:t>가 있으면 </a:t>
            </a:r>
            <a:r>
              <a:rPr lang="en-US" altLang="ko-KR" sz="2000" dirty="0"/>
              <a:t>sign in </a:t>
            </a:r>
            <a:r>
              <a:rPr lang="ko-KR" altLang="en-US" sz="2000" dirty="0"/>
              <a:t>을 클릭하여 </a:t>
            </a:r>
            <a:r>
              <a:rPr lang="en-US" altLang="ko-KR" sz="2000" dirty="0"/>
              <a:t>login</a:t>
            </a:r>
          </a:p>
          <a:p>
            <a:pPr lvl="1"/>
            <a:r>
              <a:rPr lang="en-US" altLang="ko-KR" sz="2000" dirty="0"/>
              <a:t>ID</a:t>
            </a:r>
            <a:r>
              <a:rPr lang="ko-KR" altLang="en-US" sz="2000" dirty="0"/>
              <a:t>가 없을 경우 </a:t>
            </a:r>
            <a:r>
              <a:rPr lang="en-US" altLang="ko-KR" sz="2000" dirty="0"/>
              <a:t>Username,</a:t>
            </a:r>
            <a:r>
              <a:rPr lang="ko-KR" altLang="en-US" sz="2000" dirty="0"/>
              <a:t> </a:t>
            </a:r>
            <a:r>
              <a:rPr lang="en-US" altLang="ko-KR" sz="2000" dirty="0"/>
              <a:t>Email,</a:t>
            </a:r>
            <a:r>
              <a:rPr lang="ko-KR" altLang="en-US" sz="2000" dirty="0"/>
              <a:t> </a:t>
            </a:r>
            <a:r>
              <a:rPr lang="en-US" altLang="ko-KR" sz="2000" dirty="0"/>
              <a:t>Password</a:t>
            </a:r>
            <a:r>
              <a:rPr lang="ko-KR" altLang="en-US" sz="2000" dirty="0"/>
              <a:t>를 입력 후 </a:t>
            </a:r>
            <a:r>
              <a:rPr lang="en-US" altLang="ko-KR" sz="2000" dirty="0"/>
              <a:t>sign up for GitHub </a:t>
            </a:r>
            <a:r>
              <a:rPr lang="ko-KR" altLang="en-US" sz="2000" dirty="0"/>
              <a:t>클릭</a:t>
            </a:r>
            <a:endParaRPr lang="en-US" altLang="ko-KR" sz="2000" dirty="0"/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 가입 및 사용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3E5CACB-A1FE-49CC-BF28-930D91693891}"/>
              </a:ext>
            </a:extLst>
          </p:cNvPr>
          <p:cNvSpPr/>
          <p:nvPr/>
        </p:nvSpPr>
        <p:spPr>
          <a:xfrm>
            <a:off x="1447800" y="4240566"/>
            <a:ext cx="19812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10AFF93-9586-43B6-B585-04F1CA759B4B}"/>
              </a:ext>
            </a:extLst>
          </p:cNvPr>
          <p:cNvSpPr/>
          <p:nvPr/>
        </p:nvSpPr>
        <p:spPr>
          <a:xfrm>
            <a:off x="1447800" y="5710142"/>
            <a:ext cx="1981200" cy="462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7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B8323BA-A0C6-4108-9E34-8DC4A8DB6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3775750"/>
            <a:ext cx="2870711" cy="2619585"/>
          </a:xfrm>
          <a:prstGeom prst="rect">
            <a:avLst/>
          </a:prstGeom>
        </p:spPr>
      </p:pic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/>
              <a:t>추가 입력 사항 선택 후 </a:t>
            </a:r>
            <a:r>
              <a:rPr lang="en-US" altLang="ko-KR" sz="2000" dirty="0"/>
              <a:t>Complete setup </a:t>
            </a:r>
            <a:r>
              <a:rPr lang="ko-KR" altLang="en-US" sz="2000" dirty="0"/>
              <a:t>클릭</a:t>
            </a: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 가입 및 사용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10AFF93-9586-43B6-B585-04F1CA759B4B}"/>
              </a:ext>
            </a:extLst>
          </p:cNvPr>
          <p:cNvSpPr/>
          <p:nvPr/>
        </p:nvSpPr>
        <p:spPr>
          <a:xfrm>
            <a:off x="1066800" y="5867400"/>
            <a:ext cx="2743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6DC5B62-EC08-451E-9619-F6607FBD44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87444"/>
            <a:ext cx="2870711" cy="28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7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E7720E1-5703-4FE8-8B24-45F2901A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9" y="918250"/>
            <a:ext cx="4274597" cy="2547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EECFE95-3F69-41F5-813C-087BE91EA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2" y="3746898"/>
            <a:ext cx="4572000" cy="2566012"/>
          </a:xfrm>
          <a:prstGeom prst="rect">
            <a:avLst/>
          </a:prstGeom>
        </p:spPr>
      </p:pic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/>
              <a:t>Login</a:t>
            </a:r>
            <a:r>
              <a:rPr lang="ko-KR" altLang="en-US" sz="2000" dirty="0"/>
              <a:t> 후 우측상단의 버튼을 클릭</a:t>
            </a:r>
            <a:endParaRPr lang="en-US" altLang="ko-KR" sz="2000" dirty="0"/>
          </a:p>
          <a:p>
            <a:pPr lvl="1"/>
            <a:r>
              <a:rPr lang="ko-KR" altLang="en-US" sz="2000" dirty="0"/>
              <a:t>메뉴가 출력되면 </a:t>
            </a:r>
            <a:r>
              <a:rPr lang="en-US" altLang="ko-KR" sz="2000" dirty="0"/>
              <a:t>Settings </a:t>
            </a:r>
            <a:r>
              <a:rPr lang="ko-KR" altLang="en-US" sz="2000" dirty="0"/>
              <a:t>를 클릭</a:t>
            </a:r>
            <a:endParaRPr lang="en-US" altLang="ko-KR" sz="2000" dirty="0"/>
          </a:p>
          <a:p>
            <a:pPr lvl="1"/>
            <a:r>
              <a:rPr lang="en-US" altLang="ko-KR" sz="2000" dirty="0"/>
              <a:t>Settings </a:t>
            </a:r>
            <a:r>
              <a:rPr lang="ko-KR" altLang="en-US" sz="2000" dirty="0"/>
              <a:t>화면이 출력 시 </a:t>
            </a:r>
            <a:r>
              <a:rPr lang="en-US" altLang="ko-KR" sz="2000" dirty="0"/>
              <a:t>Emails </a:t>
            </a:r>
            <a:r>
              <a:rPr lang="ko-KR" altLang="en-US" sz="2000" dirty="0"/>
              <a:t>부분을 확인</a:t>
            </a:r>
            <a:endParaRPr lang="en-US" altLang="ko-KR" sz="2000" dirty="0"/>
          </a:p>
          <a:p>
            <a:pPr lvl="1"/>
            <a:r>
              <a:rPr lang="en-US" altLang="ko-KR" sz="2000" dirty="0"/>
              <a:t>Emails </a:t>
            </a:r>
            <a:r>
              <a:rPr lang="ko-KR" altLang="en-US" sz="2000" dirty="0"/>
              <a:t>에 표시가 있을 경우 이메일 인증을 진행</a:t>
            </a: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 가입 및 사용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10AFF93-9586-43B6-B585-04F1CA759B4B}"/>
              </a:ext>
            </a:extLst>
          </p:cNvPr>
          <p:cNvSpPr/>
          <p:nvPr/>
        </p:nvSpPr>
        <p:spPr>
          <a:xfrm>
            <a:off x="4343400" y="918250"/>
            <a:ext cx="457201" cy="377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B6DEE72-52E5-41E5-8479-9BD6EA365AA3}"/>
              </a:ext>
            </a:extLst>
          </p:cNvPr>
          <p:cNvSpPr/>
          <p:nvPr/>
        </p:nvSpPr>
        <p:spPr>
          <a:xfrm>
            <a:off x="3581400" y="3048000"/>
            <a:ext cx="1219201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A0A9E1-75F9-4A1A-BDEA-51BC87A8403B}"/>
              </a:ext>
            </a:extLst>
          </p:cNvPr>
          <p:cNvSpPr/>
          <p:nvPr/>
        </p:nvSpPr>
        <p:spPr>
          <a:xfrm>
            <a:off x="351102" y="5019547"/>
            <a:ext cx="1219201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A27FC3D-5607-4920-9FBF-43EC2341514C}"/>
              </a:ext>
            </a:extLst>
          </p:cNvPr>
          <p:cNvSpPr/>
          <p:nvPr/>
        </p:nvSpPr>
        <p:spPr>
          <a:xfrm>
            <a:off x="1628379" y="4267200"/>
            <a:ext cx="1343421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68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0F771E-5087-4575-A42D-05AF6F316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7" y="860521"/>
            <a:ext cx="4392615" cy="1044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333BC21-E191-43B8-BC0D-9B568C46D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43" y="1133825"/>
            <a:ext cx="1526463" cy="12460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3369484-4E5A-4FB1-B7E3-1DF2B96BF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9" y="2653221"/>
            <a:ext cx="3992732" cy="4059649"/>
          </a:xfrm>
          <a:prstGeom prst="rect">
            <a:avLst/>
          </a:prstGeom>
        </p:spPr>
      </p:pic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/>
              <a:t>Email</a:t>
            </a:r>
            <a:r>
              <a:rPr lang="ko-KR" altLang="en-US" sz="2000" dirty="0"/>
              <a:t> 인증 시 표시가 변경됨</a:t>
            </a:r>
            <a:endParaRPr lang="en-US" altLang="ko-KR" sz="2000" dirty="0"/>
          </a:p>
          <a:p>
            <a:pPr lvl="1"/>
            <a:r>
              <a:rPr lang="ko-KR" altLang="en-US" sz="2000" dirty="0"/>
              <a:t>화면 우측 상단의 </a:t>
            </a:r>
            <a:r>
              <a:rPr lang="en-US" altLang="ko-KR" sz="2000" dirty="0"/>
              <a:t>+ </a:t>
            </a:r>
            <a:r>
              <a:rPr lang="ko-KR" altLang="en-US" sz="2000" dirty="0"/>
              <a:t>버튼을 클릭하고 </a:t>
            </a:r>
            <a:r>
              <a:rPr lang="en-US" altLang="ko-KR" sz="2000" dirty="0"/>
              <a:t>New repository</a:t>
            </a:r>
            <a:r>
              <a:rPr lang="ko-KR" altLang="en-US" sz="2000" dirty="0"/>
              <a:t>를 클릭</a:t>
            </a:r>
            <a:endParaRPr lang="en-US" altLang="ko-KR" sz="2000" dirty="0"/>
          </a:p>
          <a:p>
            <a:pPr lvl="1"/>
            <a:r>
              <a:rPr lang="ko-KR" altLang="en-US" sz="2000" dirty="0"/>
              <a:t>설정 화면 출력 시 </a:t>
            </a:r>
            <a:r>
              <a:rPr lang="en-US" altLang="ko-KR" sz="2000" dirty="0"/>
              <a:t>Repository name </a:t>
            </a:r>
            <a:r>
              <a:rPr lang="ko-KR" altLang="en-US" sz="2000" dirty="0"/>
              <a:t>부분에 원하는 이름을 입력</a:t>
            </a:r>
            <a:endParaRPr lang="en-US" altLang="ko-KR" sz="2000" dirty="0"/>
          </a:p>
          <a:p>
            <a:pPr lvl="1"/>
            <a:r>
              <a:rPr lang="ko-KR" altLang="en-US" sz="2000" dirty="0"/>
              <a:t>다른 필요한 부분을 설정 후 </a:t>
            </a:r>
            <a:r>
              <a:rPr lang="en-US" altLang="ko-KR" sz="2000" dirty="0"/>
              <a:t>Create repository </a:t>
            </a:r>
            <a:r>
              <a:rPr lang="ko-KR" altLang="en-US" sz="2000" dirty="0"/>
              <a:t>클릭</a:t>
            </a:r>
            <a:endParaRPr lang="en-US" altLang="ko-KR" sz="20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 가입 및 사용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B6DEE72-52E5-41E5-8479-9BD6EA365AA3}"/>
              </a:ext>
            </a:extLst>
          </p:cNvPr>
          <p:cNvSpPr/>
          <p:nvPr/>
        </p:nvSpPr>
        <p:spPr>
          <a:xfrm>
            <a:off x="523512" y="1286522"/>
            <a:ext cx="1533888" cy="507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A0A9E1-75F9-4A1A-BDEA-51BC87A8403B}"/>
              </a:ext>
            </a:extLst>
          </p:cNvPr>
          <p:cNvSpPr/>
          <p:nvPr/>
        </p:nvSpPr>
        <p:spPr>
          <a:xfrm>
            <a:off x="1389724" y="3487444"/>
            <a:ext cx="1505876" cy="270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A27FC3D-5607-4920-9FBF-43EC2341514C}"/>
              </a:ext>
            </a:extLst>
          </p:cNvPr>
          <p:cNvSpPr/>
          <p:nvPr/>
        </p:nvSpPr>
        <p:spPr>
          <a:xfrm>
            <a:off x="3352800" y="1286522"/>
            <a:ext cx="838200" cy="324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32600D1-FB81-4617-AEF6-B0CEF9CB7A29}"/>
              </a:ext>
            </a:extLst>
          </p:cNvPr>
          <p:cNvSpPr/>
          <p:nvPr/>
        </p:nvSpPr>
        <p:spPr>
          <a:xfrm>
            <a:off x="636786" y="6420865"/>
            <a:ext cx="887214" cy="270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6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/>
              <a:t>화면이 출력되면 콘솔 명령어를 통한 </a:t>
            </a:r>
            <a:r>
              <a:rPr lang="en-US" altLang="ko-KR" sz="2000" dirty="0"/>
              <a:t>git </a:t>
            </a:r>
            <a:r>
              <a:rPr lang="ko-KR" altLang="en-US" sz="2000" dirty="0"/>
              <a:t>사용법이 출력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cmd</a:t>
            </a:r>
            <a:r>
              <a:rPr lang="en-US" altLang="ko-KR" sz="2000" dirty="0"/>
              <a:t> </a:t>
            </a:r>
            <a:r>
              <a:rPr lang="ko-KR" altLang="en-US" sz="2000" dirty="0"/>
              <a:t>창을 실행</a:t>
            </a:r>
            <a:endParaRPr lang="en-US" altLang="ko-KR" sz="20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 가입 및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F3C3526-F58E-401F-B815-0F2B8C15F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5" y="929992"/>
            <a:ext cx="4725987" cy="16184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FFFB6D1-B82A-413C-BEED-AF63681B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5" y="2653449"/>
            <a:ext cx="2772321" cy="14569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002B346-2427-4AE2-A1BD-5A6853CA0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7" y="4215404"/>
            <a:ext cx="4038599" cy="2417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A0A9E1-75F9-4A1A-BDEA-51BC87A8403B}"/>
              </a:ext>
            </a:extLst>
          </p:cNvPr>
          <p:cNvSpPr/>
          <p:nvPr/>
        </p:nvSpPr>
        <p:spPr>
          <a:xfrm>
            <a:off x="381000" y="1549438"/>
            <a:ext cx="4572000" cy="888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32600D1-FB81-4617-AEF6-B0CEF9CB7A29}"/>
              </a:ext>
            </a:extLst>
          </p:cNvPr>
          <p:cNvSpPr/>
          <p:nvPr/>
        </p:nvSpPr>
        <p:spPr>
          <a:xfrm>
            <a:off x="1703586" y="3293725"/>
            <a:ext cx="2258813" cy="270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2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8536449-F68C-45E7-B7B8-922A2836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32" y="3253595"/>
            <a:ext cx="3892969" cy="415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9E77058-E4F4-4AF2-84AC-BBB855678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3" y="3737088"/>
            <a:ext cx="3612473" cy="3010394"/>
          </a:xfrm>
          <a:prstGeom prst="rect">
            <a:avLst/>
          </a:prstGeom>
        </p:spPr>
      </p:pic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/>
              <a:t>콘솔창에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dir</a:t>
            </a:r>
            <a:r>
              <a:rPr lang="en-US" altLang="ko-KR" sz="2000" dirty="0"/>
              <a:t>’ </a:t>
            </a:r>
            <a:r>
              <a:rPr lang="ko-KR" altLang="en-US" sz="2000" dirty="0"/>
              <a:t>명령을 입력</a:t>
            </a:r>
            <a:endParaRPr lang="en-US" altLang="ko-KR" sz="2000" dirty="0"/>
          </a:p>
          <a:p>
            <a:pPr lvl="1"/>
            <a:r>
              <a:rPr lang="ko-KR" altLang="en-US" sz="2000" dirty="0"/>
              <a:t>화면에 폴더 목록이 출력됨</a:t>
            </a:r>
            <a:endParaRPr lang="en-US" altLang="ko-KR" sz="2000" dirty="0"/>
          </a:p>
          <a:p>
            <a:pPr lvl="1"/>
            <a:r>
              <a:rPr lang="en-US" altLang="ko-KR" sz="2000" dirty="0"/>
              <a:t>‘cd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폴더명</a:t>
            </a:r>
            <a:r>
              <a:rPr lang="en-US" altLang="ko-KR" sz="2000" dirty="0"/>
              <a:t>’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입력하여 원하는 폴더로 이동</a:t>
            </a:r>
            <a:endParaRPr lang="en-US" altLang="ko-KR" sz="2000" dirty="0"/>
          </a:p>
          <a:p>
            <a:pPr lvl="1"/>
            <a:r>
              <a:rPr lang="ko-KR" altLang="en-US" sz="2000" dirty="0"/>
              <a:t>다시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dir</a:t>
            </a:r>
            <a:r>
              <a:rPr lang="en-US" altLang="ko-KR" sz="2000" dirty="0"/>
              <a:t>’ </a:t>
            </a:r>
            <a:r>
              <a:rPr lang="ko-KR" altLang="en-US" sz="2000" dirty="0"/>
              <a:t>명령을 입력하여 현재 폴더의 목록을 확인</a:t>
            </a:r>
            <a:endParaRPr lang="en-US" altLang="ko-KR" sz="20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 가입 및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8EBF7C6-3D6A-4265-9F1F-94B3F9A09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3" y="873837"/>
            <a:ext cx="3578018" cy="22774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A0A9E1-75F9-4A1A-BDEA-51BC87A8403B}"/>
              </a:ext>
            </a:extLst>
          </p:cNvPr>
          <p:cNvSpPr/>
          <p:nvPr/>
        </p:nvSpPr>
        <p:spPr>
          <a:xfrm>
            <a:off x="1371600" y="808553"/>
            <a:ext cx="381000" cy="25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32600D1-FB81-4617-AEF6-B0CEF9CB7A29}"/>
              </a:ext>
            </a:extLst>
          </p:cNvPr>
          <p:cNvSpPr/>
          <p:nvPr/>
        </p:nvSpPr>
        <p:spPr>
          <a:xfrm>
            <a:off x="2427488" y="3333354"/>
            <a:ext cx="2258813" cy="270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AD23415-BB0F-45EA-88E5-2FFEA60D1A5F}"/>
              </a:ext>
            </a:extLst>
          </p:cNvPr>
          <p:cNvSpPr/>
          <p:nvPr/>
        </p:nvSpPr>
        <p:spPr>
          <a:xfrm>
            <a:off x="1828800" y="4495800"/>
            <a:ext cx="2514601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436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/>
              <a:t>윈도우 탐색기를 사용해서 원하는 폴더를 생성</a:t>
            </a:r>
            <a:endParaRPr lang="en-US" altLang="ko-KR" sz="2000" dirty="0"/>
          </a:p>
          <a:p>
            <a:pPr lvl="2"/>
            <a:r>
              <a:rPr lang="ko-KR" altLang="en-US" sz="1800" dirty="0"/>
              <a:t>여기서는 </a:t>
            </a:r>
            <a:r>
              <a:rPr lang="en-US" altLang="ko-KR" sz="1800" dirty="0"/>
              <a:t>‘</a:t>
            </a:r>
            <a:r>
              <a:rPr lang="en-US" altLang="ko-KR" sz="1800" dirty="0" err="1"/>
              <a:t>gittest</a:t>
            </a:r>
            <a:r>
              <a:rPr lang="en-US" altLang="ko-KR" sz="1800" dirty="0"/>
              <a:t>’</a:t>
            </a:r>
            <a:r>
              <a:rPr lang="ko-KR" altLang="en-US" sz="1800" dirty="0"/>
              <a:t>폴더를 생성했음</a:t>
            </a:r>
            <a:endParaRPr lang="en-US" altLang="ko-KR" sz="1800" dirty="0"/>
          </a:p>
          <a:p>
            <a:pPr lvl="1"/>
            <a:r>
              <a:rPr lang="ko-KR" altLang="en-US" sz="2000" dirty="0"/>
              <a:t>콘솔창에서 </a:t>
            </a:r>
            <a:r>
              <a:rPr lang="en-US" altLang="ko-KR" sz="2000" dirty="0" err="1"/>
              <a:t>github</a:t>
            </a:r>
            <a:r>
              <a:rPr lang="ko-KR" altLang="en-US" sz="2000" dirty="0"/>
              <a:t> 페이지에 있는 명령어를 보고 하나씩 입력함</a:t>
            </a:r>
            <a:endParaRPr lang="en-US" altLang="ko-KR" sz="2000" dirty="0"/>
          </a:p>
          <a:p>
            <a:pPr lvl="1"/>
            <a:r>
              <a:rPr lang="ko-KR" altLang="en-US" sz="2000" dirty="0"/>
              <a:t>명령어를 입력하여 </a:t>
            </a:r>
            <a:r>
              <a:rPr lang="en-US" altLang="ko-KR" sz="2000" dirty="0"/>
              <a:t>‘README.md’</a:t>
            </a:r>
            <a:r>
              <a:rPr lang="ko-KR" altLang="en-US" sz="2000" dirty="0"/>
              <a:t>파일을 생성</a:t>
            </a:r>
            <a:endParaRPr lang="en-US" altLang="ko-KR" sz="2000" dirty="0"/>
          </a:p>
          <a:p>
            <a:pPr lvl="2"/>
            <a:r>
              <a:rPr lang="ko-KR" altLang="en-US" sz="1800" dirty="0"/>
              <a:t>윈도우 탐색기를 사용하여 파일을 생성하고 내용을 수정해도 됨</a:t>
            </a:r>
            <a:endParaRPr lang="en-US" altLang="ko-KR" sz="1800" dirty="0"/>
          </a:p>
          <a:p>
            <a:pPr lvl="2"/>
            <a:endParaRPr lang="en-US" altLang="ko-KR" sz="18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 가입 및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03A15FC-4885-4A25-984B-ADF1500C7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7" y="958503"/>
            <a:ext cx="4579398" cy="123994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A0A9E1-75F9-4A1A-BDEA-51BC87A8403B}"/>
              </a:ext>
            </a:extLst>
          </p:cNvPr>
          <p:cNvSpPr/>
          <p:nvPr/>
        </p:nvSpPr>
        <p:spPr>
          <a:xfrm>
            <a:off x="1752600" y="1516141"/>
            <a:ext cx="381000" cy="25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E0D900B-B79E-4755-810D-52853A1E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" y="3989050"/>
            <a:ext cx="4734606" cy="2705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33C82D9-C0AE-4145-BCB9-73B3070F5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" y="4382937"/>
            <a:ext cx="4734606" cy="3229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91C38C4-93A3-4E30-A4F6-71DCA6DCB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56" y="2321787"/>
            <a:ext cx="4508259" cy="15439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3D9B849-B3CC-4369-91B1-8ECF3EA42927}"/>
              </a:ext>
            </a:extLst>
          </p:cNvPr>
          <p:cNvSpPr/>
          <p:nvPr/>
        </p:nvSpPr>
        <p:spPr>
          <a:xfrm>
            <a:off x="438768" y="2856649"/>
            <a:ext cx="1923432" cy="800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0A0009A-8AAF-47D4-973D-36FB238B1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" y="4829269"/>
            <a:ext cx="4715533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40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내용 개체 틀 27"/>
          <p:cNvSpPr>
            <a:spLocks noGrp="1"/>
          </p:cNvSpPr>
          <p:nvPr>
            <p:ph sz="quarter" idx="10"/>
          </p:nvPr>
        </p:nvSpPr>
        <p:spPr>
          <a:xfrm>
            <a:off x="263525" y="1016000"/>
            <a:ext cx="8567738" cy="54006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sz="2000" dirty="0"/>
              <a:t>1</a:t>
            </a:r>
            <a:r>
              <a:rPr lang="ko-KR" altLang="en-US" sz="2000" dirty="0"/>
              <a:t>절</a:t>
            </a:r>
            <a:r>
              <a:rPr lang="en-US" altLang="ko-KR" sz="2000" dirty="0"/>
              <a:t>. GIT </a:t>
            </a:r>
            <a:r>
              <a:rPr lang="ko-KR" altLang="en-US" sz="2000" dirty="0"/>
              <a:t>이란</a:t>
            </a:r>
            <a:r>
              <a:rPr lang="en-US" altLang="ko-KR" sz="2000" dirty="0"/>
              <a:t>?</a:t>
            </a:r>
          </a:p>
          <a:p>
            <a:pPr lvl="1">
              <a:lnSpc>
                <a:spcPct val="200000"/>
              </a:lnSpc>
              <a:defRPr/>
            </a:pPr>
            <a:r>
              <a:rPr lang="en-US" altLang="ko-KR" sz="2000" dirty="0"/>
              <a:t>2</a:t>
            </a:r>
            <a:r>
              <a:rPr lang="ko-KR" altLang="en-US" sz="2000" dirty="0"/>
              <a:t>절</a:t>
            </a:r>
            <a:r>
              <a:rPr lang="en-US" altLang="ko-KR" sz="2000" dirty="0"/>
              <a:t>. GIT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sz="2000" dirty="0"/>
              <a:t>3</a:t>
            </a:r>
            <a:r>
              <a:rPr lang="ko-KR" altLang="en-US" sz="2000" dirty="0"/>
              <a:t>절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사이트</a:t>
            </a:r>
            <a:r>
              <a:rPr lang="en-US" altLang="ko-KR" sz="2000" dirty="0"/>
              <a:t> </a:t>
            </a:r>
            <a:r>
              <a:rPr lang="ko-KR" altLang="en-US" sz="2000" dirty="0"/>
              <a:t>가입 및 사용</a:t>
            </a:r>
            <a:endParaRPr lang="en-US" altLang="ko-KR" sz="2000" dirty="0"/>
          </a:p>
          <a:p>
            <a:pPr lvl="1">
              <a:lnSpc>
                <a:spcPct val="200000"/>
              </a:lnSpc>
              <a:defRPr/>
            </a:pPr>
            <a:r>
              <a:rPr lang="en-US" altLang="ko-KR" sz="2000" dirty="0"/>
              <a:t>4</a:t>
            </a:r>
            <a:r>
              <a:rPr lang="ko-KR" altLang="en-US" sz="2000" dirty="0"/>
              <a:t>절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SourceTree</a:t>
            </a:r>
            <a:r>
              <a:rPr lang="en-US" altLang="ko-KR" sz="2000" dirty="0"/>
              <a:t> </a:t>
            </a:r>
            <a:r>
              <a:rPr lang="ko-KR" altLang="en-US" sz="2000" dirty="0"/>
              <a:t>설치</a:t>
            </a:r>
          </a:p>
          <a:p>
            <a:pPr lvl="1">
              <a:lnSpc>
                <a:spcPct val="200000"/>
              </a:lnSpc>
              <a:defRPr/>
            </a:pPr>
            <a:r>
              <a:rPr lang="en-US" altLang="ko-KR" sz="2000" dirty="0"/>
              <a:t>5</a:t>
            </a:r>
            <a:r>
              <a:rPr lang="ko-KR" altLang="en-US" sz="2000" dirty="0"/>
              <a:t>절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SourceTree</a:t>
            </a:r>
            <a:r>
              <a:rPr lang="ko-KR" altLang="en-US" sz="2000" dirty="0"/>
              <a:t> 사용하기</a:t>
            </a:r>
          </a:p>
          <a:p>
            <a:pPr lvl="1">
              <a:lnSpc>
                <a:spcPct val="200000"/>
              </a:lnSpc>
              <a:defRPr/>
            </a:pPr>
            <a:endParaRPr lang="ko-KR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/>
              <a:t>Commit </a:t>
            </a:r>
            <a:r>
              <a:rPr lang="ko-KR" altLang="en-US" sz="2000" dirty="0"/>
              <a:t>명령어가 정상적으로 실행되지 않을 경우 사용자 정보가 없는 상황임</a:t>
            </a:r>
            <a:endParaRPr lang="en-US" altLang="ko-KR" sz="2000" dirty="0"/>
          </a:p>
          <a:p>
            <a:pPr lvl="1"/>
            <a:r>
              <a:rPr lang="ko-KR" altLang="en-US" sz="2000" dirty="0"/>
              <a:t>정확한 명령어를 입력하여 사용자명 및 이메일 주소를 입력</a:t>
            </a:r>
            <a:endParaRPr lang="en-US" altLang="ko-KR" sz="2000" dirty="0"/>
          </a:p>
          <a:p>
            <a:pPr lvl="1"/>
            <a:r>
              <a:rPr lang="ko-KR" altLang="en-US" sz="2000" dirty="0"/>
              <a:t>정상적으로 입력 시 파일이 </a:t>
            </a:r>
            <a:r>
              <a:rPr lang="en-US" altLang="ko-KR" sz="2000" dirty="0"/>
              <a:t>commit </a:t>
            </a:r>
            <a:r>
              <a:rPr lang="ko-KR" altLang="en-US" sz="2000" dirty="0"/>
              <a:t>됨</a:t>
            </a:r>
            <a:endParaRPr lang="en-US" altLang="ko-KR" sz="20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 가입 및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509A7F-B6B3-4715-9060-07BC4C7E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7" y="918250"/>
            <a:ext cx="4519474" cy="166209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3D9B849-B3CC-4369-91B1-8ECF3EA42927}"/>
              </a:ext>
            </a:extLst>
          </p:cNvPr>
          <p:cNvSpPr/>
          <p:nvPr/>
        </p:nvSpPr>
        <p:spPr>
          <a:xfrm>
            <a:off x="457200" y="1676401"/>
            <a:ext cx="2743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306DF76-ADCD-40E6-9E49-1DCA27798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7" y="2764146"/>
            <a:ext cx="4519474" cy="3681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6BAC452-37DC-4AC9-911C-C0B697C5F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" y="3338493"/>
            <a:ext cx="4519474" cy="629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A0A9E1-75F9-4A1A-BDEA-51BC87A8403B}"/>
              </a:ext>
            </a:extLst>
          </p:cNvPr>
          <p:cNvSpPr/>
          <p:nvPr/>
        </p:nvSpPr>
        <p:spPr>
          <a:xfrm>
            <a:off x="357326" y="3459332"/>
            <a:ext cx="3224073" cy="509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784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/>
              <a:t>나머지 명령어를 입력</a:t>
            </a:r>
            <a:endParaRPr lang="en-US" altLang="ko-KR" sz="2000" dirty="0"/>
          </a:p>
          <a:p>
            <a:pPr lvl="1"/>
            <a:r>
              <a:rPr lang="en-US" altLang="ko-KR" sz="2000" dirty="0"/>
              <a:t>Push </a:t>
            </a:r>
            <a:r>
              <a:rPr lang="ko-KR" altLang="en-US" sz="2000" dirty="0"/>
              <a:t>명령 입력 시 </a:t>
            </a:r>
            <a:r>
              <a:rPr lang="en-US" altLang="ko-KR" sz="2000" dirty="0" err="1"/>
              <a:t>github</a:t>
            </a:r>
            <a:r>
              <a:rPr lang="ko-KR" altLang="en-US" sz="2000" dirty="0"/>
              <a:t>에 로그인을 위한 화면이 출력됨</a:t>
            </a:r>
            <a:endParaRPr lang="en-US" altLang="ko-KR" sz="2000" dirty="0"/>
          </a:p>
          <a:p>
            <a:pPr lvl="1"/>
            <a:r>
              <a:rPr lang="ko-KR" altLang="en-US" sz="2000" dirty="0"/>
              <a:t>로그인 버튼을 클릭</a:t>
            </a:r>
            <a:endParaRPr lang="en-US" altLang="ko-KR" sz="2000" dirty="0"/>
          </a:p>
          <a:p>
            <a:pPr lvl="1"/>
            <a:r>
              <a:rPr lang="ko-KR" altLang="en-US" sz="2000" dirty="0"/>
              <a:t>업로드가 진행됨</a:t>
            </a:r>
            <a:endParaRPr lang="en-US" altLang="ko-KR" sz="20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 가입 및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F1E2D8D-E645-4597-A9F7-E3985472C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01234"/>
            <a:ext cx="4495801" cy="5117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36EBA7F-8B29-4159-B658-45E784464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30508"/>
            <a:ext cx="2467250" cy="274138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3D9B849-B3CC-4369-91B1-8ECF3EA42927}"/>
              </a:ext>
            </a:extLst>
          </p:cNvPr>
          <p:cNvSpPr/>
          <p:nvPr/>
        </p:nvSpPr>
        <p:spPr>
          <a:xfrm>
            <a:off x="1711912" y="1260557"/>
            <a:ext cx="1524000" cy="187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5C44524-5F0F-4090-B83E-9F7EDFAC1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6" y="4501011"/>
            <a:ext cx="4478785" cy="11455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A0A9E1-75F9-4A1A-BDEA-51BC87A8403B}"/>
              </a:ext>
            </a:extLst>
          </p:cNvPr>
          <p:cNvSpPr/>
          <p:nvPr/>
        </p:nvSpPr>
        <p:spPr>
          <a:xfrm>
            <a:off x="1711913" y="3005159"/>
            <a:ext cx="1259888" cy="271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858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 err="1"/>
              <a:t>Githb</a:t>
            </a:r>
            <a:r>
              <a:rPr lang="en-US" altLang="ko-KR" sz="2000" dirty="0"/>
              <a:t> </a:t>
            </a:r>
            <a:r>
              <a:rPr lang="ko-KR" altLang="en-US" sz="2000" dirty="0"/>
              <a:t>사이트에 </a:t>
            </a:r>
            <a:r>
              <a:rPr lang="ko-KR" altLang="en-US" sz="2000" dirty="0" err="1"/>
              <a:t>업로드된</a:t>
            </a:r>
            <a:r>
              <a:rPr lang="ko-KR" altLang="en-US" sz="2000" dirty="0"/>
              <a:t> 파일을 확인</a:t>
            </a:r>
            <a:endParaRPr lang="en-US" altLang="ko-KR" sz="20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사이트 가입 및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6F3A90C-BDB4-4BB5-B707-B0571F33E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0063"/>
            <a:ext cx="4419601" cy="32591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A0A9E1-75F9-4A1A-BDEA-51BC87A8403B}"/>
              </a:ext>
            </a:extLst>
          </p:cNvPr>
          <p:cNvSpPr/>
          <p:nvPr/>
        </p:nvSpPr>
        <p:spPr>
          <a:xfrm>
            <a:off x="533400" y="2534801"/>
            <a:ext cx="838200" cy="20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7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/>
              <a:t>Google</a:t>
            </a:r>
            <a:r>
              <a:rPr lang="ko-KR" altLang="en-US" sz="2000" dirty="0"/>
              <a:t> 사이트의 검색창에서 </a:t>
            </a:r>
            <a:r>
              <a:rPr lang="en-US" altLang="ko-KR" sz="2000" dirty="0" err="1"/>
              <a:t>sourcetree</a:t>
            </a:r>
            <a:r>
              <a:rPr lang="en-US" altLang="ko-KR" sz="2000" dirty="0"/>
              <a:t> </a:t>
            </a:r>
            <a:r>
              <a:rPr lang="ko-KR" altLang="en-US" sz="2000" dirty="0"/>
              <a:t>검색</a:t>
            </a:r>
            <a:endParaRPr lang="en-US" altLang="ko-KR" sz="2000" dirty="0"/>
          </a:p>
          <a:p>
            <a:pPr lvl="1"/>
            <a:r>
              <a:rPr lang="ko-KR" altLang="en-US" sz="2000" dirty="0"/>
              <a:t>검색된 내용 중에서 첫번째 사이트를 클릭</a:t>
            </a:r>
            <a:endParaRPr lang="en-US" altLang="ko-KR" sz="2000" dirty="0"/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C0A5DEA-C362-486F-AAA7-55EE5C2AF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8" y="933786"/>
            <a:ext cx="4077151" cy="25722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EAE138-D455-478B-9B0B-F12299F2889E}"/>
              </a:ext>
            </a:extLst>
          </p:cNvPr>
          <p:cNvSpPr/>
          <p:nvPr/>
        </p:nvSpPr>
        <p:spPr>
          <a:xfrm>
            <a:off x="914400" y="2057400"/>
            <a:ext cx="2362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907E33C-2738-4692-9060-569D43AF3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42317"/>
            <a:ext cx="3581400" cy="32420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F9D8B5B-9364-41BB-8A89-67A97AB83D6D}"/>
              </a:ext>
            </a:extLst>
          </p:cNvPr>
          <p:cNvSpPr/>
          <p:nvPr/>
        </p:nvSpPr>
        <p:spPr>
          <a:xfrm>
            <a:off x="1295400" y="4114800"/>
            <a:ext cx="1828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0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 err="1"/>
              <a:t>sourcetree</a:t>
            </a:r>
            <a:r>
              <a:rPr lang="en-US" altLang="ko-KR" sz="2000" dirty="0"/>
              <a:t> </a:t>
            </a:r>
            <a:r>
              <a:rPr lang="ko-KR" altLang="en-US" sz="2000" dirty="0"/>
              <a:t>사이트에서 우측 상단의 다운로드 버튼 클릭</a:t>
            </a:r>
            <a:endParaRPr lang="en-US" altLang="ko-KR" sz="2000" dirty="0"/>
          </a:p>
          <a:p>
            <a:pPr lvl="2"/>
            <a:r>
              <a:rPr lang="ko-KR" altLang="en-US" sz="1800" dirty="0"/>
              <a:t>화면 중앙의 다운로드 버튼도 상관없음</a:t>
            </a:r>
            <a:endParaRPr lang="en-US" altLang="ko-KR" sz="1800" dirty="0"/>
          </a:p>
          <a:p>
            <a:pPr lvl="1"/>
            <a:r>
              <a:rPr lang="ko-KR" altLang="en-US" sz="2000" dirty="0"/>
              <a:t>출력된 메시지창에서 체크박스 클릭 후 다운로드 버튼 클릭</a:t>
            </a: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959F65C-EE58-4F92-A79D-A53C926EAF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3" y="918250"/>
            <a:ext cx="3415237" cy="27041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72CF9C9-53C1-489D-9B8A-EEDC0A8CA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75750"/>
            <a:ext cx="3415237" cy="26815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EAE138-D455-478B-9B0B-F12299F2889E}"/>
              </a:ext>
            </a:extLst>
          </p:cNvPr>
          <p:cNvSpPr/>
          <p:nvPr/>
        </p:nvSpPr>
        <p:spPr>
          <a:xfrm>
            <a:off x="3657602" y="918250"/>
            <a:ext cx="685798" cy="224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F9D8B5B-9364-41BB-8A89-67A97AB83D6D}"/>
              </a:ext>
            </a:extLst>
          </p:cNvPr>
          <p:cNvSpPr/>
          <p:nvPr/>
        </p:nvSpPr>
        <p:spPr>
          <a:xfrm>
            <a:off x="2618319" y="5410200"/>
            <a:ext cx="65828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551BE04-501D-42C7-9A50-CB23670675C3}"/>
              </a:ext>
            </a:extLst>
          </p:cNvPr>
          <p:cNvSpPr/>
          <p:nvPr/>
        </p:nvSpPr>
        <p:spPr>
          <a:xfrm>
            <a:off x="1600200" y="5029200"/>
            <a:ext cx="304800" cy="217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1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 err="1"/>
              <a:t>다운로드된</a:t>
            </a:r>
            <a:r>
              <a:rPr lang="ko-KR" altLang="en-US" sz="2000" dirty="0"/>
              <a:t> 파일을 실행</a:t>
            </a:r>
            <a:endParaRPr lang="en-US" altLang="ko-KR" sz="2000" dirty="0"/>
          </a:p>
          <a:p>
            <a:pPr lvl="1"/>
            <a:r>
              <a:rPr lang="ko-KR" altLang="en-US" sz="2000" dirty="0"/>
              <a:t>화면이 출력되면 건너뛰기 버튼 클릭</a:t>
            </a:r>
            <a:endParaRPr lang="en-US" altLang="ko-KR" sz="2000" dirty="0"/>
          </a:p>
          <a:p>
            <a:pPr lvl="1"/>
            <a:r>
              <a:rPr lang="en-US" altLang="ko-KR" sz="2000" dirty="0"/>
              <a:t>2</a:t>
            </a:r>
            <a:r>
              <a:rPr lang="ko-KR" altLang="en-US" sz="2000" dirty="0"/>
              <a:t>번째 화면에서 </a:t>
            </a:r>
            <a:r>
              <a:rPr lang="en-US" altLang="ko-KR" sz="2000" dirty="0"/>
              <a:t>‘Mercurial’</a:t>
            </a:r>
            <a:r>
              <a:rPr lang="ko-KR" altLang="en-US" sz="2000" dirty="0"/>
              <a:t>체크박스 해제 후 다음 버튼 클릭</a:t>
            </a: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FD4D99E-0706-474C-9EA0-401A5F19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7" y="993473"/>
            <a:ext cx="3817152" cy="2329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D3A5853-3287-45C9-9B9A-1259AC3BF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7" y="3429000"/>
            <a:ext cx="3765283" cy="22978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EAE138-D455-478B-9B0B-F12299F2889E}"/>
              </a:ext>
            </a:extLst>
          </p:cNvPr>
          <p:cNvSpPr/>
          <p:nvPr/>
        </p:nvSpPr>
        <p:spPr>
          <a:xfrm>
            <a:off x="3505200" y="2971800"/>
            <a:ext cx="685798" cy="224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F9D8B5B-9364-41BB-8A89-67A97AB83D6D}"/>
              </a:ext>
            </a:extLst>
          </p:cNvPr>
          <p:cNvSpPr/>
          <p:nvPr/>
        </p:nvSpPr>
        <p:spPr>
          <a:xfrm>
            <a:off x="3913719" y="5301268"/>
            <a:ext cx="65828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551BE04-501D-42C7-9A50-CB23670675C3}"/>
              </a:ext>
            </a:extLst>
          </p:cNvPr>
          <p:cNvSpPr/>
          <p:nvPr/>
        </p:nvSpPr>
        <p:spPr>
          <a:xfrm>
            <a:off x="2057400" y="4094651"/>
            <a:ext cx="304800" cy="217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660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/>
              <a:t>자신의 </a:t>
            </a:r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사이트 </a:t>
            </a:r>
            <a:r>
              <a:rPr lang="en-US" altLang="ko-KR" sz="2000" dirty="0"/>
              <a:t>ID, Email</a:t>
            </a:r>
            <a:r>
              <a:rPr lang="ko-KR" altLang="en-US" sz="2000" dirty="0"/>
              <a:t>을 입력 후 다음 버튼 클릭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알림창이</a:t>
            </a:r>
            <a:r>
              <a:rPr lang="ko-KR" altLang="en-US" sz="2000" dirty="0"/>
              <a:t> 출력되면 </a:t>
            </a:r>
            <a:r>
              <a:rPr lang="en-US" altLang="ko-KR" sz="2000" dirty="0"/>
              <a:t>‘</a:t>
            </a:r>
            <a:r>
              <a:rPr lang="ko-KR" altLang="en-US" sz="2000" dirty="0" err="1"/>
              <a:t>아니오</a:t>
            </a:r>
            <a:r>
              <a:rPr lang="en-US" altLang="ko-KR" sz="2000" dirty="0"/>
              <a:t>＇</a:t>
            </a:r>
            <a:r>
              <a:rPr lang="ko-KR" altLang="en-US" sz="2000" dirty="0"/>
              <a:t>클릭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Sourcetree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메인화면에</a:t>
            </a:r>
            <a:r>
              <a:rPr lang="ko-KR" altLang="en-US" sz="2000" dirty="0"/>
              <a:t> 출력</a:t>
            </a:r>
            <a:endParaRPr lang="en-US" altLang="ko-KR" sz="20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A6BC846-D50A-49E1-A439-9AED6B254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2" y="984866"/>
            <a:ext cx="3581400" cy="2185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E408380-EE35-47E4-B614-100BE59F1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4" y="3251136"/>
            <a:ext cx="3429000" cy="1049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DD33111-0C4C-4EA5-A8AD-30DBE450F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4" y="4389838"/>
            <a:ext cx="3581400" cy="23856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EAE138-D455-478B-9B0B-F12299F2889E}"/>
              </a:ext>
            </a:extLst>
          </p:cNvPr>
          <p:cNvSpPr/>
          <p:nvPr/>
        </p:nvSpPr>
        <p:spPr>
          <a:xfrm>
            <a:off x="1824734" y="1447799"/>
            <a:ext cx="1604265" cy="43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551BE04-501D-42C7-9A50-CB23670675C3}"/>
              </a:ext>
            </a:extLst>
          </p:cNvPr>
          <p:cNvSpPr/>
          <p:nvPr/>
        </p:nvSpPr>
        <p:spPr>
          <a:xfrm>
            <a:off x="3845572" y="2828278"/>
            <a:ext cx="304800" cy="217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3C880EF-0308-4918-B5D1-73A97794C149}"/>
              </a:ext>
            </a:extLst>
          </p:cNvPr>
          <p:cNvSpPr/>
          <p:nvPr/>
        </p:nvSpPr>
        <p:spPr>
          <a:xfrm>
            <a:off x="3505200" y="4018922"/>
            <a:ext cx="609600" cy="217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4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/>
              <a:t>기존의 등록된 </a:t>
            </a:r>
            <a:r>
              <a:rPr lang="en-US" altLang="ko-KR" sz="2000" dirty="0"/>
              <a:t>git</a:t>
            </a:r>
            <a:r>
              <a:rPr lang="ko-KR" altLang="en-US" sz="2000" dirty="0"/>
              <a:t>저장소를 </a:t>
            </a:r>
            <a:r>
              <a:rPr lang="en-US" altLang="ko-KR" sz="2000" dirty="0" err="1"/>
              <a:t>sourcetree</a:t>
            </a:r>
            <a:r>
              <a:rPr lang="ko-KR" altLang="en-US" sz="2000" dirty="0"/>
              <a:t>에 등록</a:t>
            </a:r>
            <a:endParaRPr lang="en-US" altLang="ko-KR" sz="2000" dirty="0"/>
          </a:p>
          <a:p>
            <a:pPr lvl="2"/>
            <a:r>
              <a:rPr lang="ko-KR" altLang="en-US" sz="1600" dirty="0"/>
              <a:t>기존의 등록된 </a:t>
            </a:r>
            <a:r>
              <a:rPr lang="en-US" altLang="ko-KR" sz="1600" dirty="0"/>
              <a:t>git </a:t>
            </a:r>
            <a:r>
              <a:rPr lang="ko-KR" altLang="en-US" sz="1600" dirty="0"/>
              <a:t>저장소는 내 </a:t>
            </a:r>
            <a:r>
              <a:rPr lang="en-US" altLang="ko-KR" sz="1600" dirty="0"/>
              <a:t>PC</a:t>
            </a:r>
            <a:r>
              <a:rPr lang="ko-KR" altLang="en-US" sz="1600" dirty="0"/>
              <a:t>에 저장되어 있음</a:t>
            </a:r>
            <a:endParaRPr lang="en-US" altLang="ko-KR" sz="1600" dirty="0"/>
          </a:p>
          <a:p>
            <a:pPr lvl="2"/>
            <a:r>
              <a:rPr lang="ko-KR" altLang="en-US" sz="1600" dirty="0"/>
              <a:t>여기서는 </a:t>
            </a:r>
            <a:r>
              <a:rPr lang="en-US" altLang="ko-KR" sz="1600" dirty="0"/>
              <a:t>‘</a:t>
            </a:r>
            <a:r>
              <a:rPr lang="en-US" altLang="ko-KR" sz="1600" dirty="0" err="1"/>
              <a:t>gittest</a:t>
            </a:r>
            <a:r>
              <a:rPr lang="en-US" altLang="ko-KR" sz="1600" dirty="0"/>
              <a:t>’</a:t>
            </a:r>
            <a:r>
              <a:rPr lang="ko-KR" altLang="en-US" sz="1600" dirty="0"/>
              <a:t>폴더를 말함</a:t>
            </a:r>
            <a:endParaRPr lang="en-US" altLang="ko-KR" sz="1600" dirty="0"/>
          </a:p>
          <a:p>
            <a:pPr lvl="2"/>
            <a:r>
              <a:rPr lang="ko-KR" altLang="en-US" sz="1600" dirty="0"/>
              <a:t>윈도우 탐색기에서 </a:t>
            </a:r>
            <a:r>
              <a:rPr lang="en-US" altLang="ko-KR" sz="1600" dirty="0"/>
              <a:t>‘</a:t>
            </a:r>
            <a:r>
              <a:rPr lang="en-US" altLang="ko-KR" sz="1600" dirty="0" err="1"/>
              <a:t>gittest</a:t>
            </a:r>
            <a:r>
              <a:rPr lang="en-US" altLang="ko-KR" sz="1600" dirty="0"/>
              <a:t>’</a:t>
            </a:r>
            <a:r>
              <a:rPr lang="ko-KR" altLang="en-US" sz="1600" dirty="0"/>
              <a:t>폴더를 찾아서 드래그 앤 드롭으로 </a:t>
            </a:r>
            <a:r>
              <a:rPr lang="en-US" altLang="ko-KR" sz="1600" dirty="0" err="1"/>
              <a:t>sourcetree</a:t>
            </a:r>
            <a:r>
              <a:rPr lang="ko-KR" altLang="en-US" sz="1600" dirty="0"/>
              <a:t>에 옮김</a:t>
            </a:r>
            <a:endParaRPr lang="en-US" altLang="ko-KR" sz="1600" dirty="0"/>
          </a:p>
          <a:p>
            <a:pPr lvl="2"/>
            <a:r>
              <a:rPr lang="en-US" altLang="ko-KR" sz="1600" dirty="0" err="1"/>
              <a:t>Sourcetree</a:t>
            </a:r>
            <a:r>
              <a:rPr lang="ko-KR" altLang="en-US" sz="1600" dirty="0"/>
              <a:t>에 기존의 </a:t>
            </a:r>
            <a:r>
              <a:rPr lang="en-US" altLang="ko-KR" sz="1600" dirty="0"/>
              <a:t>‘</a:t>
            </a:r>
            <a:r>
              <a:rPr lang="en-US" altLang="ko-KR" sz="1600" dirty="0" err="1"/>
              <a:t>gittest’git</a:t>
            </a:r>
            <a:r>
              <a:rPr lang="en-US" altLang="ko-KR" sz="1600" dirty="0"/>
              <a:t> </a:t>
            </a:r>
            <a:r>
              <a:rPr lang="ko-KR" altLang="en-US" sz="1600" dirty="0"/>
              <a:t>저장소가 바로 등록된 것이 확인됨</a:t>
            </a:r>
            <a:endParaRPr lang="en-US" altLang="ko-KR" sz="1600" dirty="0"/>
          </a:p>
          <a:p>
            <a:pPr lvl="2"/>
            <a:r>
              <a:rPr lang="ko-KR" altLang="en-US" sz="1800" dirty="0"/>
              <a:t>저장소를 </a:t>
            </a:r>
            <a:r>
              <a:rPr lang="ko-KR" altLang="en-US" sz="1800" dirty="0" err="1"/>
              <a:t>더블클릭하여</a:t>
            </a:r>
            <a:r>
              <a:rPr lang="ko-KR" altLang="en-US" sz="1800" dirty="0"/>
              <a:t> 기존에 진행한 로그를 확인할 수 있음</a:t>
            </a:r>
            <a:endParaRPr lang="en-US" altLang="ko-KR" sz="18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ko-KR" altLang="en-US" dirty="0"/>
              <a:t> 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10CEF3E-2A16-490E-85AC-9035E3843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32961"/>
            <a:ext cx="2286000" cy="158200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A0A9E1-75F9-4A1A-BDEA-51BC87A8403B}"/>
              </a:ext>
            </a:extLst>
          </p:cNvPr>
          <p:cNvSpPr/>
          <p:nvPr/>
        </p:nvSpPr>
        <p:spPr>
          <a:xfrm>
            <a:off x="461944" y="4837763"/>
            <a:ext cx="1681013" cy="134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7CD78A9-913E-45CF-B4FF-CF794FD21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51541"/>
            <a:ext cx="2819400" cy="18780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693628A-4633-46A3-A3B7-603C27539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63686"/>
            <a:ext cx="4579398" cy="12399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0A32314-3728-4BDD-8EC6-071D03EFF24F}"/>
              </a:ext>
            </a:extLst>
          </p:cNvPr>
          <p:cNvSpPr/>
          <p:nvPr/>
        </p:nvSpPr>
        <p:spPr>
          <a:xfrm>
            <a:off x="1797783" y="3421324"/>
            <a:ext cx="381000" cy="25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7EC791-298C-4536-8AC8-225CB3D38F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83" y="4332961"/>
            <a:ext cx="2385133" cy="16506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1CADDF2-2E40-4CE4-93CB-43ACB83A57F6}"/>
              </a:ext>
            </a:extLst>
          </p:cNvPr>
          <p:cNvSpPr/>
          <p:nvPr/>
        </p:nvSpPr>
        <p:spPr>
          <a:xfrm>
            <a:off x="3166342" y="4614647"/>
            <a:ext cx="1681013" cy="134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92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 err="1"/>
              <a:t>Vscode</a:t>
            </a:r>
            <a:r>
              <a:rPr lang="ko-KR" altLang="en-US" sz="2000" dirty="0"/>
              <a:t>를 실행하고 </a:t>
            </a:r>
            <a:r>
              <a:rPr lang="en-US" altLang="ko-KR" sz="2000" dirty="0"/>
              <a:t>‘</a:t>
            </a:r>
            <a:r>
              <a:rPr lang="ko-KR" altLang="en-US" sz="2000" dirty="0"/>
              <a:t>파일</a:t>
            </a:r>
            <a:r>
              <a:rPr lang="en-US" altLang="ko-KR" sz="2000" dirty="0"/>
              <a:t>‘&gt;’</a:t>
            </a:r>
            <a:r>
              <a:rPr lang="ko-KR" altLang="en-US" sz="2000" dirty="0"/>
              <a:t>폴더열기</a:t>
            </a:r>
            <a:r>
              <a:rPr lang="en-US" altLang="ko-KR" sz="2000" dirty="0"/>
              <a:t>＇</a:t>
            </a:r>
            <a:r>
              <a:rPr lang="ko-KR" altLang="en-US" sz="2000" dirty="0"/>
              <a:t>를 클릭</a:t>
            </a:r>
            <a:endParaRPr lang="en-US" altLang="ko-KR" sz="2000" dirty="0"/>
          </a:p>
          <a:p>
            <a:pPr lvl="1"/>
            <a:r>
              <a:rPr lang="en-US" altLang="ko-KR" sz="2000" dirty="0"/>
              <a:t>‘</a:t>
            </a:r>
            <a:r>
              <a:rPr lang="en-US" altLang="ko-KR" sz="2000" dirty="0" err="1"/>
              <a:t>gittest</a:t>
            </a:r>
            <a:r>
              <a:rPr lang="en-US" altLang="ko-KR" sz="2000" dirty="0"/>
              <a:t>’</a:t>
            </a:r>
            <a:r>
              <a:rPr lang="ko-KR" altLang="en-US" sz="2000" dirty="0"/>
              <a:t>폴더열기</a:t>
            </a:r>
            <a:endParaRPr lang="en-US" altLang="ko-KR" sz="2000" dirty="0"/>
          </a:p>
          <a:p>
            <a:pPr lvl="1"/>
            <a:r>
              <a:rPr lang="ko-KR" altLang="en-US" sz="2000" dirty="0"/>
              <a:t>새파일을 생성</a:t>
            </a:r>
            <a:endParaRPr lang="en-US" altLang="ko-KR" sz="1600" dirty="0"/>
          </a:p>
          <a:p>
            <a:pPr lvl="2"/>
            <a:endParaRPr lang="en-US" altLang="ko-KR" sz="18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ko-KR" altLang="en-US" dirty="0"/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3E634AD-AA7F-4683-8C0D-2FE6D61DA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9" y="883350"/>
            <a:ext cx="3081491" cy="21127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7E49697-73B9-43F9-A92C-9852A679C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05" y="1994197"/>
            <a:ext cx="2352982" cy="1349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78779BE-D848-42A9-A5A4-82D3C97AC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9" y="3313133"/>
            <a:ext cx="3614891" cy="20367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C96DEFAE-601C-41EA-B4A5-440C7CC85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54" y="4816793"/>
            <a:ext cx="2879432" cy="17686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A0A9E1-75F9-4A1A-BDEA-51BC87A8403B}"/>
              </a:ext>
            </a:extLst>
          </p:cNvPr>
          <p:cNvSpPr/>
          <p:nvPr/>
        </p:nvSpPr>
        <p:spPr>
          <a:xfrm>
            <a:off x="914400" y="3772791"/>
            <a:ext cx="609600" cy="190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0A32314-3728-4BDD-8EC6-071D03EFF24F}"/>
              </a:ext>
            </a:extLst>
          </p:cNvPr>
          <p:cNvSpPr/>
          <p:nvPr/>
        </p:nvSpPr>
        <p:spPr>
          <a:xfrm>
            <a:off x="2819400" y="2539900"/>
            <a:ext cx="381000" cy="25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A595755-73CF-4D28-90F9-A53E83B8533B}"/>
              </a:ext>
            </a:extLst>
          </p:cNvPr>
          <p:cNvSpPr/>
          <p:nvPr/>
        </p:nvSpPr>
        <p:spPr>
          <a:xfrm>
            <a:off x="2743200" y="1946357"/>
            <a:ext cx="381000" cy="25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7EA34C-BFB7-4EC5-8A96-82202B58931E}"/>
              </a:ext>
            </a:extLst>
          </p:cNvPr>
          <p:cNvSpPr/>
          <p:nvPr/>
        </p:nvSpPr>
        <p:spPr>
          <a:xfrm>
            <a:off x="2969210" y="5666877"/>
            <a:ext cx="381000" cy="25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D45C0B2-470F-4CE0-BC72-F8A4BEC7CA09}"/>
              </a:ext>
            </a:extLst>
          </p:cNvPr>
          <p:cNvSpPr/>
          <p:nvPr/>
        </p:nvSpPr>
        <p:spPr>
          <a:xfrm>
            <a:off x="2335566" y="4733278"/>
            <a:ext cx="381000" cy="25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663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/>
              <a:t>파일의 내용을 수정하고 저장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Sourcetree</a:t>
            </a:r>
            <a:r>
              <a:rPr lang="ko-KR" altLang="en-US" sz="2000" dirty="0"/>
              <a:t>로 돌아가면 </a:t>
            </a:r>
            <a:r>
              <a:rPr lang="en-US" altLang="ko-KR" sz="2000" dirty="0"/>
              <a:t>‘</a:t>
            </a:r>
            <a:r>
              <a:rPr lang="ko-KR" altLang="en-US" sz="2000" dirty="0"/>
              <a:t>커밋하지 않은 변경사항</a:t>
            </a:r>
            <a:r>
              <a:rPr lang="en-US" altLang="ko-KR" sz="2000" dirty="0"/>
              <a:t>＇</a:t>
            </a:r>
            <a:r>
              <a:rPr lang="ko-KR" altLang="en-US" sz="2000" dirty="0"/>
              <a:t>항목이 추가됨</a:t>
            </a:r>
            <a:endParaRPr lang="en-US" altLang="ko-KR" sz="2000" dirty="0"/>
          </a:p>
          <a:p>
            <a:pPr lvl="1"/>
            <a:r>
              <a:rPr lang="en-US" altLang="ko-KR" sz="1800" dirty="0"/>
              <a:t>‘</a:t>
            </a:r>
            <a:r>
              <a:rPr lang="ko-KR" altLang="en-US" sz="1800" dirty="0"/>
              <a:t>커밋하지 않은 변경사항</a:t>
            </a:r>
            <a:r>
              <a:rPr lang="en-US" altLang="ko-KR" sz="1800" dirty="0"/>
              <a:t>＇</a:t>
            </a:r>
            <a:r>
              <a:rPr lang="ko-KR" altLang="en-US" sz="1800" dirty="0"/>
              <a:t>을 클릭하면 </a:t>
            </a:r>
            <a:r>
              <a:rPr lang="en-US" altLang="ko-KR" sz="1800" dirty="0"/>
              <a:t>‘</a:t>
            </a:r>
            <a:r>
              <a:rPr lang="ko-KR" altLang="en-US" sz="1800" dirty="0"/>
              <a:t>스테이지에 올라가지 않은 파일</a:t>
            </a:r>
            <a:r>
              <a:rPr lang="en-US" altLang="ko-KR" sz="1800" dirty="0"/>
              <a:t>＇</a:t>
            </a:r>
            <a:r>
              <a:rPr lang="ko-KR" altLang="en-US" sz="1800" dirty="0"/>
              <a:t>부분에 새로 추가된 파일이 확인됨</a:t>
            </a:r>
            <a:endParaRPr lang="en-US" altLang="ko-KR" sz="18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ko-KR" altLang="en-US" dirty="0"/>
              <a:t> 사용하기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9C05F47-0DF9-48C3-B05A-E589EDB56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5" y="918250"/>
            <a:ext cx="4191000" cy="1558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C7F3D20-25CB-4146-9ADD-F503C8B046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4" y="2554690"/>
            <a:ext cx="4170285" cy="22178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02A607E-292B-471D-B64E-DF1D0D73E803}"/>
              </a:ext>
            </a:extLst>
          </p:cNvPr>
          <p:cNvSpPr/>
          <p:nvPr/>
        </p:nvSpPr>
        <p:spPr>
          <a:xfrm>
            <a:off x="2306714" y="1439012"/>
            <a:ext cx="893685" cy="25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F4067D1-0663-4279-B093-309DEE8C4DA3}"/>
              </a:ext>
            </a:extLst>
          </p:cNvPr>
          <p:cNvSpPr/>
          <p:nvPr/>
        </p:nvSpPr>
        <p:spPr>
          <a:xfrm>
            <a:off x="1295400" y="3048000"/>
            <a:ext cx="762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EF78331-FBB9-4B92-A1D6-52ED3E184C0D}"/>
              </a:ext>
            </a:extLst>
          </p:cNvPr>
          <p:cNvSpPr/>
          <p:nvPr/>
        </p:nvSpPr>
        <p:spPr>
          <a:xfrm>
            <a:off x="914400" y="4372145"/>
            <a:ext cx="893685" cy="25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45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sz="2400" dirty="0"/>
              <a:t>Git </a:t>
            </a:r>
            <a:r>
              <a:rPr lang="ko-KR" altLang="en-US" sz="2400" dirty="0"/>
              <a:t>이란</a:t>
            </a:r>
            <a:r>
              <a:rPr lang="en-US" altLang="ko-KR" sz="2400" dirty="0"/>
              <a:t>?</a:t>
            </a:r>
          </a:p>
          <a:p>
            <a:pPr lvl="1"/>
            <a:r>
              <a:rPr lang="ko-KR" altLang="en-US" sz="2000" dirty="0"/>
              <a:t>컴퓨터 파일의 변경 사항을 추적하는 버전 관리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여러 명의 사용자들 간에 해당 파일들의 작업을 조율하기 위한 분산 버전 관리 시스템</a:t>
            </a:r>
            <a:endParaRPr lang="en-US" altLang="ko-KR" sz="2000" dirty="0"/>
          </a:p>
          <a:p>
            <a:pPr lvl="1"/>
            <a:r>
              <a:rPr lang="ko-KR" altLang="en-US" sz="2000" dirty="0"/>
              <a:t>파일의 내용이 잘못 수정되었거나 삭제되었을 경우 복구가 가능</a:t>
            </a:r>
            <a:endParaRPr lang="en-US" altLang="ko-KR" sz="2000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절</a:t>
            </a:r>
            <a:r>
              <a:rPr lang="en-US" altLang="ko-KR"/>
              <a:t>. Git </a:t>
            </a:r>
            <a:r>
              <a:rPr lang="ko-KR" altLang="en-US"/>
              <a:t>이란</a:t>
            </a:r>
            <a:r>
              <a:rPr lang="en-US" altLang="ko-KR"/>
              <a:t>?</a:t>
            </a:r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/>
              <a:t>스테이지에 올리기 버튼을 클릭</a:t>
            </a:r>
            <a:endParaRPr lang="en-US" altLang="ko-KR" sz="2000" dirty="0"/>
          </a:p>
          <a:p>
            <a:pPr lvl="1"/>
            <a:r>
              <a:rPr lang="ko-KR" altLang="en-US" sz="2000" dirty="0"/>
              <a:t>파일이 </a:t>
            </a:r>
            <a:r>
              <a:rPr lang="en-US" altLang="ko-KR" sz="2000" dirty="0"/>
              <a:t>‘</a:t>
            </a:r>
            <a:r>
              <a:rPr lang="ko-KR" altLang="en-US" sz="2000" dirty="0"/>
              <a:t>스테이지에 올라간 파일</a:t>
            </a:r>
            <a:r>
              <a:rPr lang="en-US" altLang="ko-KR" sz="2000" dirty="0"/>
              <a:t>‘ </a:t>
            </a:r>
            <a:r>
              <a:rPr lang="ko-KR" altLang="en-US" sz="2000" dirty="0"/>
              <a:t>목록에 추가됨</a:t>
            </a:r>
            <a:endParaRPr lang="en-US" altLang="ko-KR" sz="2000" dirty="0"/>
          </a:p>
          <a:p>
            <a:pPr lvl="1"/>
            <a:r>
              <a:rPr lang="ko-KR" altLang="en-US" sz="2000" dirty="0"/>
              <a:t>좌측 상단의 </a:t>
            </a:r>
            <a:r>
              <a:rPr lang="en-US" altLang="ko-KR" sz="2000" dirty="0"/>
              <a:t>‘</a:t>
            </a:r>
            <a:r>
              <a:rPr lang="ko-KR" altLang="en-US" sz="2000" dirty="0" err="1"/>
              <a:t>커밋</a:t>
            </a:r>
            <a:r>
              <a:rPr lang="en-US" altLang="ko-KR" sz="2000" dirty="0"/>
              <a:t>’</a:t>
            </a:r>
            <a:r>
              <a:rPr lang="ko-KR" altLang="en-US" sz="2000" dirty="0"/>
              <a:t>버튼을 클릭 시 화면에 전환됨</a:t>
            </a:r>
            <a:endParaRPr lang="en-US" altLang="ko-KR" sz="2000" dirty="0"/>
          </a:p>
          <a:p>
            <a:pPr lvl="1"/>
            <a:r>
              <a:rPr lang="ko-KR" altLang="en-US" sz="1800" dirty="0"/>
              <a:t>아래에 간단한 코멘트를 입력 후 우측 하단의 </a:t>
            </a:r>
            <a:r>
              <a:rPr lang="ko-KR" altLang="en-US" sz="1800" dirty="0" err="1"/>
              <a:t>커밋</a:t>
            </a:r>
            <a:r>
              <a:rPr lang="ko-KR" altLang="en-US" sz="1800" dirty="0"/>
              <a:t> 버튼을 클릭</a:t>
            </a:r>
            <a:endParaRPr lang="en-US" altLang="ko-KR" sz="1800" dirty="0"/>
          </a:p>
          <a:p>
            <a:pPr lvl="1"/>
            <a:r>
              <a:rPr lang="en-US" altLang="ko-KR" sz="1800" dirty="0"/>
              <a:t>‘history’</a:t>
            </a:r>
            <a:r>
              <a:rPr lang="ko-KR" altLang="en-US" sz="1800" dirty="0"/>
              <a:t>화면에서 추가된 내용을 확인할 수 있음</a:t>
            </a:r>
            <a:endParaRPr lang="en-US" altLang="ko-KR" sz="18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ko-KR" altLang="en-US" dirty="0"/>
              <a:t> 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5121779-6D12-4A07-80AE-6DA031E710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43" y="892223"/>
            <a:ext cx="3352800" cy="1783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9583E99-3F18-4F48-9A90-EEE6B960C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43" y="2831907"/>
            <a:ext cx="3389263" cy="18024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6680405-1E72-4182-AEC1-6BE7812BB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37" y="4800600"/>
            <a:ext cx="3389263" cy="180244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02A607E-292B-471D-B64E-DF1D0D73E803}"/>
              </a:ext>
            </a:extLst>
          </p:cNvPr>
          <p:cNvSpPr/>
          <p:nvPr/>
        </p:nvSpPr>
        <p:spPr>
          <a:xfrm>
            <a:off x="1981200" y="2308305"/>
            <a:ext cx="990600" cy="206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D22FCF0-5D21-49BE-9F9E-AD89AA81B27D}"/>
              </a:ext>
            </a:extLst>
          </p:cNvPr>
          <p:cNvSpPr/>
          <p:nvPr/>
        </p:nvSpPr>
        <p:spPr>
          <a:xfrm>
            <a:off x="1447800" y="2048529"/>
            <a:ext cx="381000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BF1DB57-200E-43A5-9649-F85A7A6842D5}"/>
              </a:ext>
            </a:extLst>
          </p:cNvPr>
          <p:cNvSpPr/>
          <p:nvPr/>
        </p:nvSpPr>
        <p:spPr>
          <a:xfrm>
            <a:off x="838200" y="990600"/>
            <a:ext cx="304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BC7008F-B2D8-4056-A728-3474C913E78A}"/>
              </a:ext>
            </a:extLst>
          </p:cNvPr>
          <p:cNvSpPr/>
          <p:nvPr/>
        </p:nvSpPr>
        <p:spPr>
          <a:xfrm>
            <a:off x="1447800" y="3266988"/>
            <a:ext cx="381000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798EFE0-C9F1-4E1A-943C-C17A449F21C3}"/>
              </a:ext>
            </a:extLst>
          </p:cNvPr>
          <p:cNvSpPr/>
          <p:nvPr/>
        </p:nvSpPr>
        <p:spPr>
          <a:xfrm>
            <a:off x="1451022" y="4279747"/>
            <a:ext cx="990600" cy="206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4006850" y="4473082"/>
            <a:ext cx="381000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5502280-21BE-41D9-8465-72CFAA3FDE91}"/>
              </a:ext>
            </a:extLst>
          </p:cNvPr>
          <p:cNvSpPr/>
          <p:nvPr/>
        </p:nvSpPr>
        <p:spPr>
          <a:xfrm>
            <a:off x="1600200" y="5204305"/>
            <a:ext cx="1139778" cy="126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07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 smtClean="0"/>
              <a:t>상단 메뉴의 </a:t>
            </a:r>
            <a:r>
              <a:rPr lang="en-US" altLang="ko-KR" sz="2000" dirty="0" smtClean="0"/>
              <a:t>‘push’</a:t>
            </a:r>
            <a:r>
              <a:rPr lang="ko-KR" altLang="en-US" sz="2000" dirty="0" smtClean="0"/>
              <a:t>버튼 클릭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창이 뜨면 로컬 </a:t>
            </a:r>
            <a:r>
              <a:rPr lang="ko-KR" altLang="en-US" sz="2000" dirty="0" err="1" smtClean="0"/>
              <a:t>브랜치와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리모트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브랜치를</a:t>
            </a:r>
            <a:r>
              <a:rPr lang="ko-KR" altLang="en-US" sz="2000" dirty="0" smtClean="0"/>
              <a:t> 확인 후 </a:t>
            </a:r>
            <a:r>
              <a:rPr lang="en-US" altLang="ko-KR" sz="2000" dirty="0" smtClean="0"/>
              <a:t>‘push’</a:t>
            </a:r>
            <a:r>
              <a:rPr lang="ko-KR" altLang="en-US" sz="2000" dirty="0" smtClean="0"/>
              <a:t>버튼 클릭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화면에서 </a:t>
            </a:r>
            <a:r>
              <a:rPr lang="en-US" altLang="ko-KR" sz="2000" dirty="0" smtClean="0"/>
              <a:t>history </a:t>
            </a:r>
            <a:r>
              <a:rPr lang="ko-KR" altLang="en-US" sz="2000" dirty="0" smtClean="0"/>
              <a:t>화면에 </a:t>
            </a:r>
            <a:r>
              <a:rPr lang="en-US" altLang="ko-KR" sz="2000" dirty="0" smtClean="0"/>
              <a:t>‘origin/main’</a:t>
            </a:r>
            <a:r>
              <a:rPr lang="ko-KR" altLang="en-US" sz="2000" dirty="0" smtClean="0"/>
              <a:t>태그가 있는지 확인</a:t>
            </a:r>
            <a:endParaRPr lang="en-US" altLang="ko-KR" sz="1800" dirty="0"/>
          </a:p>
          <a:p>
            <a:pPr lvl="1"/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사이트에 접속하여 파일이 업로드 되었는지 확인</a:t>
            </a:r>
            <a:endParaRPr lang="en-US" altLang="ko-KR" sz="2000" dirty="0" smtClean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ko-KR" altLang="en-US" dirty="0"/>
              <a:t> 사용하기</a:t>
            </a:r>
          </a:p>
        </p:txBody>
      </p:sp>
      <p:pic>
        <p:nvPicPr>
          <p:cNvPr id="1026" name="Picture 2" descr="E:\부산직업전문학교\JAVA_SPRING\2020-10-26\강의자료\git\sourcetree_0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7" y="969964"/>
            <a:ext cx="4267200" cy="15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부산직업전문학교\JAVA_SPRING\2020-10-26\강의자료\git\sourcetree_0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59" y="2819400"/>
            <a:ext cx="4277227" cy="84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부산직업전문학교\JAVA_SPRING\2020-10-26\강의자료\git\sourcetree_0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7" y="3930483"/>
            <a:ext cx="4343400" cy="254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02A607E-292B-471D-B64E-DF1D0D73E803}"/>
              </a:ext>
            </a:extLst>
          </p:cNvPr>
          <p:cNvSpPr/>
          <p:nvPr/>
        </p:nvSpPr>
        <p:spPr>
          <a:xfrm>
            <a:off x="547314" y="1447800"/>
            <a:ext cx="4024685" cy="206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BF1DB57-200E-43A5-9649-F85A7A6842D5}"/>
              </a:ext>
            </a:extLst>
          </p:cNvPr>
          <p:cNvSpPr/>
          <p:nvPr/>
        </p:nvSpPr>
        <p:spPr>
          <a:xfrm>
            <a:off x="3886200" y="2347733"/>
            <a:ext cx="457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2057400" y="3080745"/>
            <a:ext cx="2133600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796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부산직업전문학교\JAVA_SPRING\2020-10-26\강의자료\git\sourcetree_0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14" y="949307"/>
            <a:ext cx="4329486" cy="230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에서 새로운 저장소를 생성하거나 기존의 저장소의 위치를 확인함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메인 화면의 좌측 상단의 </a:t>
            </a:r>
            <a:r>
              <a:rPr lang="en-US" altLang="ko-KR" sz="2000" dirty="0" smtClean="0"/>
              <a:t>‘Remote’</a:t>
            </a:r>
            <a:r>
              <a:rPr lang="ko-KR" altLang="en-US" sz="2000" dirty="0" smtClean="0"/>
              <a:t>버튼을 클릭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원격 저장소 화면으로 전환 후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계정 추가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버튼 클릭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새 창이 뜨면 </a:t>
            </a:r>
            <a:r>
              <a:rPr lang="ko-KR" altLang="en-US" sz="2000" dirty="0" err="1" smtClean="0"/>
              <a:t>호스팅</a:t>
            </a:r>
            <a:r>
              <a:rPr lang="ko-KR" altLang="en-US" sz="2000" dirty="0" smtClean="0"/>
              <a:t> 서비스 클릭 후 </a:t>
            </a:r>
            <a:r>
              <a:rPr lang="en-US" altLang="ko-KR" sz="2000" dirty="0" smtClean="0"/>
              <a:t>‘</a:t>
            </a:r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선택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‘</a:t>
            </a:r>
            <a:r>
              <a:rPr lang="en-US" altLang="ko-KR" sz="2000" dirty="0" err="1" smtClean="0"/>
              <a:t>Oauth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토큰 </a:t>
            </a:r>
            <a:r>
              <a:rPr lang="ko-KR" altLang="en-US" sz="2000" dirty="0" err="1" smtClean="0"/>
              <a:t>새로고침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버튼 클릭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‘</a:t>
            </a:r>
            <a:r>
              <a:rPr lang="ko-KR" altLang="en-US" sz="2000" dirty="0" smtClean="0"/>
              <a:t>인증 성공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이 뜨면 확인 버튼 클릭</a:t>
            </a:r>
            <a:r>
              <a:rPr lang="en-US" altLang="ko-KR" sz="2000" dirty="0" smtClean="0"/>
              <a:t> </a:t>
            </a:r>
          </a:p>
          <a:p>
            <a:pPr lvl="1"/>
            <a:endParaRPr lang="en-US" altLang="ko-KR" sz="2000" dirty="0" smtClean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ko-KR" altLang="en-US" dirty="0"/>
              <a:t>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원격서버 연결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BF1DB57-200E-43A5-9649-F85A7A6842D5}"/>
              </a:ext>
            </a:extLst>
          </p:cNvPr>
          <p:cNvSpPr/>
          <p:nvPr/>
        </p:nvSpPr>
        <p:spPr>
          <a:xfrm>
            <a:off x="685800" y="1143000"/>
            <a:ext cx="457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E:\부산직업전문학교\JAVA_SPRING\2020-10-26\강의자료\git\sourcetree_0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77882"/>
            <a:ext cx="2352961" cy="187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부산직업전문학교\JAVA_SPRING\2020-10-26\강의자료\git\sourcetree_0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14" y="3677882"/>
            <a:ext cx="2338186" cy="20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02A607E-292B-471D-B64E-DF1D0D73E803}"/>
              </a:ext>
            </a:extLst>
          </p:cNvPr>
          <p:cNvSpPr/>
          <p:nvPr/>
        </p:nvSpPr>
        <p:spPr>
          <a:xfrm>
            <a:off x="959458" y="3962400"/>
            <a:ext cx="1600200" cy="206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959458" y="4953000"/>
            <a:ext cx="1600200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2732922" y="5248928"/>
            <a:ext cx="517585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4088707" y="5474143"/>
            <a:ext cx="457200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BF1DB57-200E-43A5-9649-F85A7A6842D5}"/>
              </a:ext>
            </a:extLst>
          </p:cNvPr>
          <p:cNvSpPr/>
          <p:nvPr/>
        </p:nvSpPr>
        <p:spPr>
          <a:xfrm>
            <a:off x="685800" y="1757640"/>
            <a:ext cx="457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530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 smtClean="0"/>
              <a:t>계정이 등록되면 우측의 </a:t>
            </a:r>
            <a:r>
              <a:rPr lang="en-US" altLang="ko-KR" sz="2000" dirty="0" smtClean="0"/>
              <a:t>‘</a:t>
            </a:r>
            <a:r>
              <a:rPr lang="ko-KR" altLang="en-US" sz="2000" dirty="0" err="1" smtClean="0"/>
              <a:t>새로고침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을 클릭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화면에 목록이 나타나면 원하는 저장소를 선택 후 오른쪽의 </a:t>
            </a:r>
            <a:r>
              <a:rPr lang="en-US" altLang="ko-KR" sz="2000" dirty="0" smtClean="0"/>
              <a:t>‘Clone’</a:t>
            </a:r>
            <a:r>
              <a:rPr lang="ko-KR" altLang="en-US" sz="2000" dirty="0" smtClean="0"/>
              <a:t>을 클릭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Clone </a:t>
            </a:r>
            <a:r>
              <a:rPr lang="ko-KR" altLang="en-US" sz="2000" dirty="0" smtClean="0"/>
              <a:t>화면으로 전환 후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번째 줄에 자신의 </a:t>
            </a:r>
            <a:r>
              <a:rPr lang="en-US" altLang="ko-KR" sz="2000" dirty="0" smtClean="0"/>
              <a:t>PC</a:t>
            </a:r>
            <a:r>
              <a:rPr lang="ko-KR" altLang="en-US" sz="2000" dirty="0" smtClean="0"/>
              <a:t>에 저장할 위치를 입력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‘</a:t>
            </a:r>
            <a:r>
              <a:rPr lang="ko-KR" altLang="en-US" sz="1800" dirty="0" smtClean="0"/>
              <a:t>탐색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버튼을 클릭하여 선택해도 상관없음</a:t>
            </a:r>
            <a:endParaRPr lang="en-US" altLang="ko-KR" sz="1800" dirty="0" smtClean="0"/>
          </a:p>
          <a:p>
            <a:pPr lvl="2"/>
            <a:r>
              <a:rPr lang="en-US" altLang="ko-KR" sz="1800" dirty="0" err="1" smtClean="0"/>
              <a:t>Github</a:t>
            </a:r>
            <a:r>
              <a:rPr lang="ko-KR" altLang="en-US" sz="1800" dirty="0" smtClean="0"/>
              <a:t>의 저장소명과 </a:t>
            </a:r>
            <a:r>
              <a:rPr lang="en-US" altLang="ko-KR" sz="1800" dirty="0" smtClean="0"/>
              <a:t>PC</a:t>
            </a:r>
            <a:r>
              <a:rPr lang="ko-KR" altLang="en-US" sz="1800" dirty="0" smtClean="0"/>
              <a:t>에 저장될 곳의 </a:t>
            </a:r>
            <a:r>
              <a:rPr lang="ko-KR" altLang="en-US" sz="1800" dirty="0" err="1" smtClean="0"/>
              <a:t>폴더명을</a:t>
            </a:r>
            <a:r>
              <a:rPr lang="ko-KR" altLang="en-US" sz="1800" dirty="0" smtClean="0"/>
              <a:t> 동일하게 맞춤 </a:t>
            </a:r>
            <a:endParaRPr lang="en-US" altLang="ko-KR" sz="1800" dirty="0" smtClean="0"/>
          </a:p>
          <a:p>
            <a:pPr lvl="1"/>
            <a:r>
              <a:rPr lang="ko-KR" altLang="en-US" sz="2000" dirty="0" smtClean="0"/>
              <a:t>클론 버튼을 클릭</a:t>
            </a:r>
            <a:endParaRPr lang="en-US" altLang="ko-KR" sz="2000" dirty="0" smtClean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ko-KR" altLang="en-US" dirty="0"/>
              <a:t>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원격서버 연결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BF1DB57-200E-43A5-9649-F85A7A6842D5}"/>
              </a:ext>
            </a:extLst>
          </p:cNvPr>
          <p:cNvSpPr/>
          <p:nvPr/>
        </p:nvSpPr>
        <p:spPr>
          <a:xfrm>
            <a:off x="685800" y="1143000"/>
            <a:ext cx="457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부산직업전문학교\JAVA_SPRING\2020-10-26\강의자료\git\sourcetree_0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6" y="881332"/>
            <a:ext cx="4538444" cy="241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3581400" y="1828800"/>
            <a:ext cx="517585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3636753" y="2955768"/>
            <a:ext cx="389626" cy="142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E:\부산직업전문학교\JAVA_SPRING\2020-10-26\강의자료\git\sourcetree_03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6" y="3505200"/>
            <a:ext cx="4538444" cy="241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591774" y="4593955"/>
            <a:ext cx="2303826" cy="236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591774" y="5486400"/>
            <a:ext cx="517585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549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 smtClean="0"/>
              <a:t>지정한 곳에 저장소가 생성됐는지 확인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Vscode</a:t>
            </a:r>
            <a:r>
              <a:rPr lang="ko-KR" altLang="en-US" sz="2000" dirty="0" smtClean="0"/>
              <a:t>에서 저장소를 열고 새 파일을 생성</a:t>
            </a:r>
            <a:endParaRPr lang="en-US" altLang="ko-KR" sz="2000" dirty="0" smtClean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ko-KR" altLang="en-US" dirty="0"/>
              <a:t>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원격서버 연결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 descr="E:\부산직업전문학교\JAVA_SPRING\2020-10-26\강의자료\git\sourcetree_0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3" y="914400"/>
            <a:ext cx="4505954" cy="253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부산직업전문학교\JAVA_SPRING\2020-10-26\강의자료\git\sourcetree_0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6" y="3620192"/>
            <a:ext cx="4410691" cy="241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BF1DB57-200E-43A5-9649-F85A7A6842D5}"/>
              </a:ext>
            </a:extLst>
          </p:cNvPr>
          <p:cNvSpPr/>
          <p:nvPr/>
        </p:nvSpPr>
        <p:spPr>
          <a:xfrm>
            <a:off x="1143000" y="2042747"/>
            <a:ext cx="457200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1551361" y="4876800"/>
            <a:ext cx="658439" cy="236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762000" y="3661888"/>
            <a:ext cx="517585" cy="18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2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 smtClean="0"/>
              <a:t>파일의 내용을 수정하고 저장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SourceTree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History </a:t>
            </a:r>
            <a:r>
              <a:rPr lang="ko-KR" altLang="en-US" sz="2000" dirty="0" smtClean="0"/>
              <a:t>화면에서 </a:t>
            </a:r>
            <a:r>
              <a:rPr lang="en-US" altLang="ko-KR" sz="2000" dirty="0" smtClean="0"/>
              <a:t>‘</a:t>
            </a:r>
            <a:r>
              <a:rPr lang="ko-KR" altLang="en-US" sz="2000" dirty="0" err="1" smtClean="0"/>
              <a:t>커밋되지</a:t>
            </a:r>
            <a:r>
              <a:rPr lang="ko-KR" altLang="en-US" sz="2000" dirty="0" smtClean="0"/>
              <a:t> 않은 변경사항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부분을 클릭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‘</a:t>
            </a:r>
            <a:r>
              <a:rPr lang="ko-KR" altLang="en-US" sz="2000" dirty="0" smtClean="0"/>
              <a:t>스테이지에 올라가지 않은 파일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목록에서 파일 확인 후 버튼 클릭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‘</a:t>
            </a:r>
            <a:r>
              <a:rPr lang="ko-KR" altLang="en-US" sz="2000" dirty="0" smtClean="0"/>
              <a:t>스테이지에 올라간 파일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목록 확인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ko-KR" altLang="en-US" dirty="0"/>
              <a:t>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원격서버 연결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 descr="E:\부산직업전문학교\JAVA_SPRING\2020-10-26\강의자료\git\sourcetree_0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399"/>
            <a:ext cx="4343400" cy="139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부산직업전문학교\JAVA_SPRING\2020-10-26\강의자료\git\sourcetree_0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7" y="2445361"/>
            <a:ext cx="4481423" cy="23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부산직업전문학교\JAVA_SPRING\2020-10-26\강의자료\git\sourcetree_03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4994841"/>
            <a:ext cx="4586375" cy="14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BF1DB57-200E-43A5-9649-F85A7A6842D5}"/>
              </a:ext>
            </a:extLst>
          </p:cNvPr>
          <p:cNvSpPr/>
          <p:nvPr/>
        </p:nvSpPr>
        <p:spPr>
          <a:xfrm>
            <a:off x="2674188" y="1595496"/>
            <a:ext cx="1288212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1143001" y="4493778"/>
            <a:ext cx="381000" cy="118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1371600" y="2971800"/>
            <a:ext cx="609600" cy="18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533400" y="5410200"/>
            <a:ext cx="1142999" cy="476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2362200" y="4431444"/>
            <a:ext cx="609600" cy="12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51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 smtClean="0"/>
              <a:t>파일이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스테이지에 올라간 파일</a:t>
            </a:r>
            <a:r>
              <a:rPr lang="en-US" altLang="ko-KR" sz="2000" dirty="0" smtClean="0"/>
              <a:t>‘ </a:t>
            </a:r>
            <a:r>
              <a:rPr lang="ko-KR" altLang="en-US" sz="2000" dirty="0" smtClean="0"/>
              <a:t>목록에 추가됨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좌측 </a:t>
            </a:r>
            <a:r>
              <a:rPr lang="ko-KR" altLang="en-US" sz="2000" dirty="0"/>
              <a:t>상단의 </a:t>
            </a:r>
            <a:r>
              <a:rPr lang="en-US" altLang="ko-KR" sz="2000" dirty="0"/>
              <a:t>‘</a:t>
            </a:r>
            <a:r>
              <a:rPr lang="ko-KR" altLang="en-US" sz="2000" dirty="0" err="1"/>
              <a:t>커밋</a:t>
            </a:r>
            <a:r>
              <a:rPr lang="en-US" altLang="ko-KR" sz="2000" dirty="0"/>
              <a:t>’</a:t>
            </a:r>
            <a:r>
              <a:rPr lang="ko-KR" altLang="en-US" sz="2000" dirty="0"/>
              <a:t>버튼을 클릭 시 화면에 전환됨</a:t>
            </a:r>
            <a:endParaRPr lang="en-US" altLang="ko-KR" sz="2000" dirty="0"/>
          </a:p>
          <a:p>
            <a:pPr lvl="1"/>
            <a:r>
              <a:rPr lang="ko-KR" altLang="en-US" sz="1800" dirty="0"/>
              <a:t>아래에 간단한 코멘트를 입력 후 우측 하단의 </a:t>
            </a:r>
            <a:r>
              <a:rPr lang="ko-KR" altLang="en-US" sz="1800" dirty="0" err="1"/>
              <a:t>커밋</a:t>
            </a:r>
            <a:r>
              <a:rPr lang="ko-KR" altLang="en-US" sz="1800" dirty="0"/>
              <a:t> 버튼을 클릭</a:t>
            </a:r>
            <a:endParaRPr lang="en-US" altLang="ko-KR" sz="1800" dirty="0"/>
          </a:p>
          <a:p>
            <a:pPr lvl="1"/>
            <a:r>
              <a:rPr lang="en-US" altLang="ko-KR" sz="1800" dirty="0"/>
              <a:t>‘history’</a:t>
            </a:r>
            <a:r>
              <a:rPr lang="ko-KR" altLang="en-US" sz="1800" dirty="0"/>
              <a:t>화면에서 추가된 내용을 확인할 수 있음</a:t>
            </a:r>
            <a:endParaRPr lang="en-US" altLang="ko-KR" sz="1800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ko-KR" altLang="en-US" dirty="0"/>
              <a:t>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원격서버 </a:t>
            </a:r>
            <a:r>
              <a:rPr lang="ko-KR" altLang="en-US" dirty="0"/>
              <a:t>연결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5121779-6D12-4A07-80AE-6DA031E710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43" y="892223"/>
            <a:ext cx="3352800" cy="1783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9583E99-3F18-4F48-9A90-EEE6B960C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43" y="2831907"/>
            <a:ext cx="3389263" cy="18024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6680405-1E72-4182-AEC1-6BE7812BB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37" y="4800600"/>
            <a:ext cx="3389263" cy="180244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02A607E-292B-471D-B64E-DF1D0D73E803}"/>
              </a:ext>
            </a:extLst>
          </p:cNvPr>
          <p:cNvSpPr/>
          <p:nvPr/>
        </p:nvSpPr>
        <p:spPr>
          <a:xfrm>
            <a:off x="1981200" y="2308305"/>
            <a:ext cx="990600" cy="206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D22FCF0-5D21-49BE-9F9E-AD89AA81B27D}"/>
              </a:ext>
            </a:extLst>
          </p:cNvPr>
          <p:cNvSpPr/>
          <p:nvPr/>
        </p:nvSpPr>
        <p:spPr>
          <a:xfrm>
            <a:off x="1447800" y="2048529"/>
            <a:ext cx="381000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BF1DB57-200E-43A5-9649-F85A7A6842D5}"/>
              </a:ext>
            </a:extLst>
          </p:cNvPr>
          <p:cNvSpPr/>
          <p:nvPr/>
        </p:nvSpPr>
        <p:spPr>
          <a:xfrm>
            <a:off x="838200" y="990600"/>
            <a:ext cx="304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BC7008F-B2D8-4056-A728-3474C913E78A}"/>
              </a:ext>
            </a:extLst>
          </p:cNvPr>
          <p:cNvSpPr/>
          <p:nvPr/>
        </p:nvSpPr>
        <p:spPr>
          <a:xfrm>
            <a:off x="1447800" y="3266988"/>
            <a:ext cx="381000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798EFE0-C9F1-4E1A-943C-C17A449F21C3}"/>
              </a:ext>
            </a:extLst>
          </p:cNvPr>
          <p:cNvSpPr/>
          <p:nvPr/>
        </p:nvSpPr>
        <p:spPr>
          <a:xfrm>
            <a:off x="1451022" y="4279747"/>
            <a:ext cx="990600" cy="206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4006850" y="4473082"/>
            <a:ext cx="381000" cy="161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5502280-21BE-41D9-8465-72CFAA3FDE91}"/>
              </a:ext>
            </a:extLst>
          </p:cNvPr>
          <p:cNvSpPr/>
          <p:nvPr/>
        </p:nvSpPr>
        <p:spPr>
          <a:xfrm>
            <a:off x="1600200" y="5204305"/>
            <a:ext cx="1139778" cy="126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0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ko-KR" altLang="en-US" sz="2000" dirty="0" smtClean="0"/>
              <a:t>파일의 내용을 수정하고 저장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SourceTree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History </a:t>
            </a:r>
            <a:r>
              <a:rPr lang="ko-KR" altLang="en-US" sz="2000" dirty="0" smtClean="0"/>
              <a:t>화면에서 </a:t>
            </a:r>
            <a:r>
              <a:rPr lang="en-US" altLang="ko-KR" sz="2000" dirty="0" smtClean="0"/>
              <a:t>‘</a:t>
            </a:r>
            <a:r>
              <a:rPr lang="ko-KR" altLang="en-US" sz="2000" dirty="0" err="1" smtClean="0"/>
              <a:t>커밋되지</a:t>
            </a:r>
            <a:r>
              <a:rPr lang="ko-KR" altLang="en-US" sz="2000" dirty="0" smtClean="0"/>
              <a:t> 않은 변경사항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부분을 클릭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‘</a:t>
            </a:r>
            <a:r>
              <a:rPr lang="ko-KR" altLang="en-US" sz="2000" dirty="0" smtClean="0"/>
              <a:t>스테이지에 올라가지 않은 파일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목록에서 파일 확인 후 버튼 클릭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‘</a:t>
            </a:r>
            <a:r>
              <a:rPr lang="ko-KR" altLang="en-US" sz="2000" dirty="0" smtClean="0"/>
              <a:t>스테이지에 올라간 파일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목록 확인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‘</a:t>
            </a:r>
            <a:r>
              <a:rPr lang="ko-KR" altLang="en-US" sz="2000" dirty="0" err="1" smtClean="0"/>
              <a:t>커밋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버튼을 클릭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en-US" altLang="ko-KR" dirty="0" err="1"/>
              <a:t>Sourcetree</a:t>
            </a:r>
            <a:r>
              <a:rPr lang="ko-KR" altLang="en-US" dirty="0"/>
              <a:t>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원격서버 연결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6" name="Picture 2" descr="E:\부산직업전문학교\JAVA_SPRING\2020-10-26\강의자료\git\sourcetree_03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78409"/>
            <a:ext cx="4422475" cy="235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BF1DB57-200E-43A5-9649-F85A7A6842D5}"/>
              </a:ext>
            </a:extLst>
          </p:cNvPr>
          <p:cNvSpPr/>
          <p:nvPr/>
        </p:nvSpPr>
        <p:spPr>
          <a:xfrm>
            <a:off x="2209800" y="4114800"/>
            <a:ext cx="1288212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1143001" y="4493778"/>
            <a:ext cx="381000" cy="118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930216" y="3886200"/>
            <a:ext cx="609600" cy="18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533400" y="5410200"/>
            <a:ext cx="1142999" cy="476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EFBDABD-C011-4C63-9B67-B4A3FC7205CA}"/>
              </a:ext>
            </a:extLst>
          </p:cNvPr>
          <p:cNvSpPr/>
          <p:nvPr/>
        </p:nvSpPr>
        <p:spPr>
          <a:xfrm>
            <a:off x="2362200" y="4431444"/>
            <a:ext cx="609600" cy="12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929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/>
              <a:t>Google</a:t>
            </a:r>
            <a:r>
              <a:rPr lang="ko-KR" altLang="en-US" sz="2000" dirty="0"/>
              <a:t> 사이트의 검색창에서 </a:t>
            </a:r>
            <a:r>
              <a:rPr lang="en-US" altLang="ko-KR" sz="2000" dirty="0"/>
              <a:t>git </a:t>
            </a:r>
            <a:r>
              <a:rPr lang="ko-KR" altLang="en-US" sz="2000" dirty="0"/>
              <a:t>검색</a:t>
            </a:r>
            <a:endParaRPr lang="en-US" altLang="ko-KR" sz="2000" dirty="0"/>
          </a:p>
          <a:p>
            <a:pPr lvl="1"/>
            <a:r>
              <a:rPr lang="ko-KR" altLang="en-US" sz="2000" dirty="0"/>
              <a:t>검색된 내용 중에서 첫번째 사이트를 클릭</a:t>
            </a:r>
            <a:endParaRPr lang="en-US" altLang="ko-KR" sz="2000" dirty="0"/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Git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33F292-D924-4E08-B71B-D2046616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919730"/>
            <a:ext cx="3962400" cy="27576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D36F7F5-6765-4286-A705-AE770C9FB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77409"/>
            <a:ext cx="3048000" cy="30797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EAE138-D455-478B-9B0B-F12299F2889E}"/>
              </a:ext>
            </a:extLst>
          </p:cNvPr>
          <p:cNvSpPr/>
          <p:nvPr/>
        </p:nvSpPr>
        <p:spPr>
          <a:xfrm>
            <a:off x="1219200" y="2667000"/>
            <a:ext cx="2362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F9D8B5B-9364-41BB-8A89-67A97AB83D6D}"/>
              </a:ext>
            </a:extLst>
          </p:cNvPr>
          <p:cNvSpPr/>
          <p:nvPr/>
        </p:nvSpPr>
        <p:spPr>
          <a:xfrm>
            <a:off x="1219200" y="4250427"/>
            <a:ext cx="495300" cy="265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4800601" y="918250"/>
            <a:ext cx="4038599" cy="5715000"/>
          </a:xfrm>
        </p:spPr>
        <p:txBody>
          <a:bodyPr/>
          <a:lstStyle/>
          <a:p>
            <a:pPr lvl="1"/>
            <a:r>
              <a:rPr lang="en-US" altLang="ko-KR" sz="2000" dirty="0"/>
              <a:t>Git </a:t>
            </a:r>
            <a:r>
              <a:rPr lang="ko-KR" altLang="en-US" sz="2000" dirty="0"/>
              <a:t>사이트에서 최신 버전의 </a:t>
            </a:r>
            <a:r>
              <a:rPr lang="en-US" altLang="ko-KR" sz="2000" dirty="0"/>
              <a:t>git</a:t>
            </a:r>
            <a:r>
              <a:rPr lang="ko-KR" altLang="en-US" sz="2000" dirty="0"/>
              <a:t>을 다운로드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다운로드된</a:t>
            </a:r>
            <a:r>
              <a:rPr lang="ko-KR" altLang="en-US" sz="2000" dirty="0"/>
              <a:t> </a:t>
            </a:r>
            <a:r>
              <a:rPr lang="en-US" altLang="ko-KR" sz="2000" dirty="0"/>
              <a:t>git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Git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3E20CB-861D-4993-99C7-FFC8D22423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951108"/>
            <a:ext cx="3581400" cy="30888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02E2F4C-DDC8-459B-BE94-811D7A341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1" y="4114800"/>
            <a:ext cx="3428999" cy="26593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EAE138-D455-478B-9B0B-F12299F2889E}"/>
              </a:ext>
            </a:extLst>
          </p:cNvPr>
          <p:cNvSpPr/>
          <p:nvPr/>
        </p:nvSpPr>
        <p:spPr>
          <a:xfrm>
            <a:off x="2825750" y="3048000"/>
            <a:ext cx="125095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F9D8B5B-9364-41BB-8A89-67A97AB83D6D}"/>
              </a:ext>
            </a:extLst>
          </p:cNvPr>
          <p:cNvSpPr/>
          <p:nvPr/>
        </p:nvSpPr>
        <p:spPr>
          <a:xfrm>
            <a:off x="2667000" y="6500659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81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Git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87DE03E-2A49-4B34-92B8-785DA9A69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9" y="990600"/>
            <a:ext cx="3500021" cy="2714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964FB56-AC4E-4050-A889-48932C86D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30" y="991174"/>
            <a:ext cx="3499281" cy="27138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F9D8B5B-9364-41BB-8A89-67A97AB83D6D}"/>
              </a:ext>
            </a:extLst>
          </p:cNvPr>
          <p:cNvSpPr/>
          <p:nvPr/>
        </p:nvSpPr>
        <p:spPr>
          <a:xfrm>
            <a:off x="3170099" y="3452212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1844808-BCB1-48FC-A356-175D510F8FB4}"/>
              </a:ext>
            </a:extLst>
          </p:cNvPr>
          <p:cNvSpPr/>
          <p:nvPr/>
        </p:nvSpPr>
        <p:spPr>
          <a:xfrm>
            <a:off x="6980101" y="3440884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BA5A7D9-AE07-43EC-9349-C952DE091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9" y="3810000"/>
            <a:ext cx="3500021" cy="27144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EADE39C-9111-40DD-9B14-D4A4EF865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92" y="3810000"/>
            <a:ext cx="3499281" cy="271387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F72D1DC-2A5E-4D84-BD22-1DE8DD1601C3}"/>
              </a:ext>
            </a:extLst>
          </p:cNvPr>
          <p:cNvSpPr/>
          <p:nvPr/>
        </p:nvSpPr>
        <p:spPr>
          <a:xfrm>
            <a:off x="3170099" y="6259728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93DEC5A-169A-4C72-9E2E-38991B57D660}"/>
              </a:ext>
            </a:extLst>
          </p:cNvPr>
          <p:cNvSpPr/>
          <p:nvPr/>
        </p:nvSpPr>
        <p:spPr>
          <a:xfrm>
            <a:off x="6980101" y="6248400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32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00B8504-E80C-49F8-B4D9-2CAA96EDD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05" y="3811514"/>
            <a:ext cx="3499281" cy="27138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F0C98B9-5017-4049-891F-EBA192E1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9" y="3811515"/>
            <a:ext cx="3499281" cy="27138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2794241-4F17-4AE4-9C4E-1B88AC49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92" y="997444"/>
            <a:ext cx="3499281" cy="2713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845D873-C7EA-4C9C-9F14-90FA9F936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9" y="997445"/>
            <a:ext cx="3499281" cy="2713871"/>
          </a:xfrm>
          <a:prstGeom prst="rect">
            <a:avLst/>
          </a:prstGeom>
        </p:spPr>
      </p:pic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Git </a:t>
            </a:r>
            <a:r>
              <a:rPr lang="ko-KR" altLang="en-US" dirty="0"/>
              <a:t>설치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F9D8B5B-9364-41BB-8A89-67A97AB83D6D}"/>
              </a:ext>
            </a:extLst>
          </p:cNvPr>
          <p:cNvSpPr/>
          <p:nvPr/>
        </p:nvSpPr>
        <p:spPr>
          <a:xfrm>
            <a:off x="3170099" y="3452212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1844808-BCB1-48FC-A356-175D510F8FB4}"/>
              </a:ext>
            </a:extLst>
          </p:cNvPr>
          <p:cNvSpPr/>
          <p:nvPr/>
        </p:nvSpPr>
        <p:spPr>
          <a:xfrm>
            <a:off x="6980101" y="3440884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F72D1DC-2A5E-4D84-BD22-1DE8DD1601C3}"/>
              </a:ext>
            </a:extLst>
          </p:cNvPr>
          <p:cNvSpPr/>
          <p:nvPr/>
        </p:nvSpPr>
        <p:spPr>
          <a:xfrm>
            <a:off x="3170099" y="6259728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93DEC5A-169A-4C72-9E2E-38991B57D660}"/>
              </a:ext>
            </a:extLst>
          </p:cNvPr>
          <p:cNvSpPr/>
          <p:nvPr/>
        </p:nvSpPr>
        <p:spPr>
          <a:xfrm>
            <a:off x="6980101" y="6248400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0851776-1BCC-4B91-AA38-23EDE499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04" y="3811514"/>
            <a:ext cx="3499281" cy="27138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7BEC8A6-3164-461F-9A44-BF8213C1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8" y="3811514"/>
            <a:ext cx="3499281" cy="2713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D62BCFE-6EFC-4F0A-9EEC-F86AB9D35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05" y="993352"/>
            <a:ext cx="3505907" cy="27190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67B88A9-5453-4A1C-8800-FF15ADFD4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8" y="993351"/>
            <a:ext cx="3499281" cy="2713871"/>
          </a:xfrm>
          <a:prstGeom prst="rect">
            <a:avLst/>
          </a:prstGeom>
        </p:spPr>
      </p:pic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Git </a:t>
            </a:r>
            <a:r>
              <a:rPr lang="ko-KR" altLang="en-US" dirty="0"/>
              <a:t>설치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F9D8B5B-9364-41BB-8A89-67A97AB83D6D}"/>
              </a:ext>
            </a:extLst>
          </p:cNvPr>
          <p:cNvSpPr/>
          <p:nvPr/>
        </p:nvSpPr>
        <p:spPr>
          <a:xfrm>
            <a:off x="3170099" y="3452212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1844808-BCB1-48FC-A356-175D510F8FB4}"/>
              </a:ext>
            </a:extLst>
          </p:cNvPr>
          <p:cNvSpPr/>
          <p:nvPr/>
        </p:nvSpPr>
        <p:spPr>
          <a:xfrm>
            <a:off x="6980101" y="3440884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F72D1DC-2A5E-4D84-BD22-1DE8DD1601C3}"/>
              </a:ext>
            </a:extLst>
          </p:cNvPr>
          <p:cNvSpPr/>
          <p:nvPr/>
        </p:nvSpPr>
        <p:spPr>
          <a:xfrm>
            <a:off x="3170099" y="6259728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93DEC5A-169A-4C72-9E2E-38991B57D660}"/>
              </a:ext>
            </a:extLst>
          </p:cNvPr>
          <p:cNvSpPr/>
          <p:nvPr/>
        </p:nvSpPr>
        <p:spPr>
          <a:xfrm>
            <a:off x="6980101" y="6248400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72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89B2AC7-1295-4417-AFD7-E28928B41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2" y="3827083"/>
            <a:ext cx="3497465" cy="2712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FA1BB16-3D37-44F8-B648-85AB49F32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33" y="996688"/>
            <a:ext cx="3499281" cy="27138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CD753AA-F774-4495-BAFD-E8FF784FF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8" y="996688"/>
            <a:ext cx="3499281" cy="2713871"/>
          </a:xfrm>
          <a:prstGeom prst="rect">
            <a:avLst/>
          </a:prstGeom>
        </p:spPr>
      </p:pic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Git </a:t>
            </a:r>
            <a:r>
              <a:rPr lang="ko-KR" altLang="en-US" dirty="0"/>
              <a:t>설치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F9D8B5B-9364-41BB-8A89-67A97AB83D6D}"/>
              </a:ext>
            </a:extLst>
          </p:cNvPr>
          <p:cNvSpPr/>
          <p:nvPr/>
        </p:nvSpPr>
        <p:spPr>
          <a:xfrm>
            <a:off x="3170099" y="3452212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F72D1DC-2A5E-4D84-BD22-1DE8DD1601C3}"/>
              </a:ext>
            </a:extLst>
          </p:cNvPr>
          <p:cNvSpPr/>
          <p:nvPr/>
        </p:nvSpPr>
        <p:spPr>
          <a:xfrm>
            <a:off x="3170099" y="6259728"/>
            <a:ext cx="685800" cy="20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33721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15271</TotalTime>
  <Words>1066</Words>
  <Application>Microsoft Office PowerPoint</Application>
  <PresentationFormat>화면 슬라이드 쇼(4:3)</PresentationFormat>
  <Paragraphs>148</Paragraphs>
  <Slides>38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굴림</vt:lpstr>
      <vt:lpstr>Arial</vt:lpstr>
      <vt:lpstr>D2Coding ligature</vt:lpstr>
      <vt:lpstr>맑은 고딕</vt:lpstr>
      <vt:lpstr>HY헤드라인M</vt:lpstr>
      <vt:lpstr>HY견고딕</vt:lpstr>
      <vt:lpstr>돋움</vt:lpstr>
      <vt:lpstr>Wingdings</vt:lpstr>
      <vt:lpstr>Microsoft Himalaya</vt:lpstr>
      <vt:lpstr>Verdana</vt:lpstr>
      <vt:lpstr>2_디자인 사용자 지정</vt:lpstr>
      <vt:lpstr>1장. GIT 사용하기</vt:lpstr>
      <vt:lpstr>PowerPoint 프레젠테이션</vt:lpstr>
      <vt:lpstr>1절. Git 이란?</vt:lpstr>
      <vt:lpstr>2절. Git 설치</vt:lpstr>
      <vt:lpstr>2절. Git 설치</vt:lpstr>
      <vt:lpstr>2절. Git 설치</vt:lpstr>
      <vt:lpstr>2절. Git 설치</vt:lpstr>
      <vt:lpstr>2절. Git 설치</vt:lpstr>
      <vt:lpstr>2절. Git 설치</vt:lpstr>
      <vt:lpstr>2절. Git 설치</vt:lpstr>
      <vt:lpstr>2절. Git 설치</vt:lpstr>
      <vt:lpstr>3절. Github 사이트 가입 및 사용</vt:lpstr>
      <vt:lpstr>3절. Github 사이트 가입 및 사용</vt:lpstr>
      <vt:lpstr>3절. Github 사이트 가입 및 사용</vt:lpstr>
      <vt:lpstr>3절. Github 사이트 가입 및 사용</vt:lpstr>
      <vt:lpstr>3절. Github 사이트 가입 및 사용</vt:lpstr>
      <vt:lpstr>3절. Github 사이트 가입 및 사용</vt:lpstr>
      <vt:lpstr>3절. Github 사이트 가입 및 사용</vt:lpstr>
      <vt:lpstr>3절. Github 사이트 가입 및 사용</vt:lpstr>
      <vt:lpstr>3절. Github 사이트 가입 및 사용</vt:lpstr>
      <vt:lpstr>3절. Github 사이트 가입 및 사용</vt:lpstr>
      <vt:lpstr>3절. Github 사이트 가입 및 사용</vt:lpstr>
      <vt:lpstr>4절. sourcetree 설치</vt:lpstr>
      <vt:lpstr>4절. sourcetree 설치</vt:lpstr>
      <vt:lpstr>4절. sourcetree 설치</vt:lpstr>
      <vt:lpstr>4절. sourcetree 설치</vt:lpstr>
      <vt:lpstr>5절. Sourcetree 사용하기</vt:lpstr>
      <vt:lpstr>5절. Sourcetree 사용하기</vt:lpstr>
      <vt:lpstr>5절. Sourcetree 사용하기</vt:lpstr>
      <vt:lpstr>5절. Sourcetree 사용하기</vt:lpstr>
      <vt:lpstr>5절. Sourcetree 사용하기</vt:lpstr>
      <vt:lpstr>5절. Sourcetree 사용하기(원격서버 연결)</vt:lpstr>
      <vt:lpstr>5절. Sourcetree 사용하기(원격서버 연결)</vt:lpstr>
      <vt:lpstr>5절. Sourcetree 사용하기(원격서버 연결)</vt:lpstr>
      <vt:lpstr>5절. Sourcetree 사용하기(원격서버 연결)</vt:lpstr>
      <vt:lpstr>5절. Sourcetree 사용하기 (원격서버 연결)</vt:lpstr>
      <vt:lpstr>5절. Sourcetree 사용하기(원격서버 연결)</vt:lpstr>
      <vt:lpstr>PowerPoint 프레젠테이션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admin</cp:lastModifiedBy>
  <cp:revision>2521</cp:revision>
  <dcterms:created xsi:type="dcterms:W3CDTF">2004-07-21T02:43:03Z</dcterms:created>
  <dcterms:modified xsi:type="dcterms:W3CDTF">2020-11-20T04:38:42Z</dcterms:modified>
</cp:coreProperties>
</file>